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2" r:id="rId2"/>
    <p:sldId id="256" r:id="rId3"/>
    <p:sldId id="276" r:id="rId4"/>
    <p:sldId id="277" r:id="rId5"/>
    <p:sldId id="257" r:id="rId6"/>
    <p:sldId id="264" r:id="rId7"/>
    <p:sldId id="265" r:id="rId8"/>
    <p:sldId id="271" r:id="rId9"/>
    <p:sldId id="282" r:id="rId10"/>
    <p:sldId id="272" r:id="rId11"/>
    <p:sldId id="268" r:id="rId12"/>
    <p:sldId id="267" r:id="rId13"/>
    <p:sldId id="278" r:id="rId14"/>
    <p:sldId id="269" r:id="rId15"/>
    <p:sldId id="281" r:id="rId16"/>
    <p:sldId id="280" r:id="rId17"/>
    <p:sldId id="261" r:id="rId18"/>
    <p:sldId id="263" r:id="rId19"/>
    <p:sldId id="262" r:id="rId20"/>
    <p:sldId id="285" r:id="rId21"/>
    <p:sldId id="274" r:id="rId22"/>
    <p:sldId id="275" r:id="rId23"/>
    <p:sldId id="284" r:id="rId24"/>
    <p:sldId id="286" r:id="rId25"/>
    <p:sldId id="283" r:id="rId26"/>
    <p:sldId id="287" r:id="rId27"/>
    <p:sldId id="288" r:id="rId28"/>
    <p:sldId id="289" r:id="rId29"/>
    <p:sldId id="290" r:id="rId30"/>
    <p:sldId id="291" r:id="rId31"/>
    <p:sldId id="260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97E39-8CB6-4916-B26D-B1C2AACB9384}" v="160" dt="2025-10-27T21:43:45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22" autoAdjust="0"/>
  </p:normalViewPr>
  <p:slideViewPr>
    <p:cSldViewPr snapToGrid="0">
      <p:cViewPr varScale="1">
        <p:scale>
          <a:sx n="44" d="100"/>
          <a:sy n="44" d="100"/>
        </p:scale>
        <p:origin x="47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 Belotti" userId="2cce4c372af5dfb0" providerId="LiveId" clId="{A0FBF316-533E-49B1-AFA4-955BDC5EE391}"/>
    <pc:docChg chg="undo redo custSel addSld delSld modSld sldOrd">
      <pc:chgData name="Eu Belotti" userId="2cce4c372af5dfb0" providerId="LiveId" clId="{A0FBF316-533E-49B1-AFA4-955BDC5EE391}" dt="2025-10-27T21:43:54.316" v="5952" actId="1076"/>
      <pc:docMkLst>
        <pc:docMk/>
      </pc:docMkLst>
      <pc:sldChg chg="addSp delSp modSp mod">
        <pc:chgData name="Eu Belotti" userId="2cce4c372af5dfb0" providerId="LiveId" clId="{A0FBF316-533E-49B1-AFA4-955BDC5EE391}" dt="2025-10-27T21:41:14.520" v="5899" actId="1035"/>
        <pc:sldMkLst>
          <pc:docMk/>
          <pc:sldMk cId="83061354" sldId="256"/>
        </pc:sldMkLst>
        <pc:spChg chg="add mod">
          <ac:chgData name="Eu Belotti" userId="2cce4c372af5dfb0" providerId="LiveId" clId="{A0FBF316-533E-49B1-AFA4-955BDC5EE391}" dt="2025-10-27T21:39:53.905" v="5867" actId="20577"/>
          <ac:spMkLst>
            <pc:docMk/>
            <pc:sldMk cId="83061354" sldId="256"/>
            <ac:spMk id="2" creationId="{CAF1635B-D46E-693E-498F-BC88E730C069}"/>
          </ac:spMkLst>
        </pc:spChg>
        <pc:spChg chg="del">
          <ac:chgData name="Eu Belotti" userId="2cce4c372af5dfb0" providerId="LiveId" clId="{A0FBF316-533E-49B1-AFA4-955BDC5EE391}" dt="2025-10-27T15:21:00.140" v="2" actId="21"/>
          <ac:spMkLst>
            <pc:docMk/>
            <pc:sldMk cId="83061354" sldId="256"/>
            <ac:spMk id="5" creationId="{790C08E8-D1AA-8A5E-3E2F-D88B3550D400}"/>
          </ac:spMkLst>
        </pc:spChg>
        <pc:spChg chg="add del mod">
          <ac:chgData name="Eu Belotti" userId="2cce4c372af5dfb0" providerId="LiveId" clId="{A0FBF316-533E-49B1-AFA4-955BDC5EE391}" dt="2025-10-27T21:39:43.921" v="5863" actId="478"/>
          <ac:spMkLst>
            <pc:docMk/>
            <pc:sldMk cId="83061354" sldId="256"/>
            <ac:spMk id="7" creationId="{57EB60BB-7B56-7304-EF9A-1E9E813AF3B6}"/>
          </ac:spMkLst>
        </pc:spChg>
        <pc:picChg chg="add mod">
          <ac:chgData name="Eu Belotti" userId="2cce4c372af5dfb0" providerId="LiveId" clId="{A0FBF316-533E-49B1-AFA4-955BDC5EE391}" dt="2025-10-27T21:41:14.520" v="5899" actId="1035"/>
          <ac:picMkLst>
            <pc:docMk/>
            <pc:sldMk cId="83061354" sldId="256"/>
            <ac:picMk id="3" creationId="{12074A46-DFB4-7D2E-AF38-C14DAA8E0CC0}"/>
          </ac:picMkLst>
        </pc:picChg>
        <pc:picChg chg="add mod">
          <ac:chgData name="Eu Belotti" userId="2cce4c372af5dfb0" providerId="LiveId" clId="{A0FBF316-533E-49B1-AFA4-955BDC5EE391}" dt="2025-10-27T21:40:00.138" v="5887" actId="1035"/>
          <ac:picMkLst>
            <pc:docMk/>
            <pc:sldMk cId="83061354" sldId="256"/>
            <ac:picMk id="4" creationId="{2E2CAB84-DF67-EBAE-7F9A-5244589184EA}"/>
          </ac:picMkLst>
        </pc:picChg>
        <pc:picChg chg="add del mod">
          <ac:chgData name="Eu Belotti" userId="2cce4c372af5dfb0" providerId="LiveId" clId="{A0FBF316-533E-49B1-AFA4-955BDC5EE391}" dt="2025-10-27T15:26:04.834" v="14" actId="478"/>
          <ac:picMkLst>
            <pc:docMk/>
            <pc:sldMk cId="83061354" sldId="256"/>
            <ac:picMk id="6" creationId="{625B89F3-1E4A-3B75-1AD5-FAF13F52A016}"/>
          </ac:picMkLst>
        </pc:picChg>
        <pc:picChg chg="add del mod">
          <ac:chgData name="Eu Belotti" userId="2cce4c372af5dfb0" providerId="LiveId" clId="{A0FBF316-533E-49B1-AFA4-955BDC5EE391}" dt="2025-10-27T21:39:40.867" v="5862" actId="478"/>
          <ac:picMkLst>
            <pc:docMk/>
            <pc:sldMk cId="83061354" sldId="256"/>
            <ac:picMk id="1026" creationId="{D043554B-C255-5D01-F8F2-E9B4AEBF961A}"/>
          </ac:picMkLst>
        </pc:picChg>
      </pc:sldChg>
      <pc:sldChg chg="addSp delSp modSp mod ord">
        <pc:chgData name="Eu Belotti" userId="2cce4c372af5dfb0" providerId="LiveId" clId="{A0FBF316-533E-49B1-AFA4-955BDC5EE391}" dt="2025-10-27T21:41:51.766" v="5916" actId="1076"/>
        <pc:sldMkLst>
          <pc:docMk/>
          <pc:sldMk cId="3669816446" sldId="257"/>
        </pc:sldMkLst>
        <pc:spChg chg="del">
          <ac:chgData name="Eu Belotti" userId="2cce4c372af5dfb0" providerId="LiveId" clId="{A0FBF316-533E-49B1-AFA4-955BDC5EE391}" dt="2025-10-27T15:53:53.413" v="388" actId="478"/>
          <ac:spMkLst>
            <pc:docMk/>
            <pc:sldMk cId="3669816446" sldId="257"/>
            <ac:spMk id="2" creationId="{DFC79C0F-EABE-33F7-5161-801A3391C094}"/>
          </ac:spMkLst>
        </pc:spChg>
        <pc:spChg chg="del mod">
          <ac:chgData name="Eu Belotti" userId="2cce4c372af5dfb0" providerId="LiveId" clId="{A0FBF316-533E-49B1-AFA4-955BDC5EE391}" dt="2025-10-27T15:57:13.586" v="741" actId="478"/>
          <ac:spMkLst>
            <pc:docMk/>
            <pc:sldMk cId="3669816446" sldId="257"/>
            <ac:spMk id="3" creationId="{0F90EA26-82A8-D2E3-10F7-D386D92CD3B4}"/>
          </ac:spMkLst>
        </pc:spChg>
        <pc:spChg chg="add mod">
          <ac:chgData name="Eu Belotti" userId="2cce4c372af5dfb0" providerId="LiveId" clId="{A0FBF316-533E-49B1-AFA4-955BDC5EE391}" dt="2025-10-27T16:03:02.007" v="882" actId="20577"/>
          <ac:spMkLst>
            <pc:docMk/>
            <pc:sldMk cId="3669816446" sldId="257"/>
            <ac:spMk id="6" creationId="{9D740511-6494-DBB0-B539-1B0DD0348553}"/>
          </ac:spMkLst>
        </pc:spChg>
        <pc:spChg chg="add mod">
          <ac:chgData name="Eu Belotti" userId="2cce4c372af5dfb0" providerId="LiveId" clId="{A0FBF316-533E-49B1-AFA4-955BDC5EE391}" dt="2025-10-27T21:41:41.137" v="5903" actId="1076"/>
          <ac:spMkLst>
            <pc:docMk/>
            <pc:sldMk cId="3669816446" sldId="257"/>
            <ac:spMk id="7" creationId="{6872B343-508E-D186-7AB7-73D1A446C8F3}"/>
          </ac:spMkLst>
        </pc:spChg>
        <pc:spChg chg="add mod">
          <ac:chgData name="Eu Belotti" userId="2cce4c372af5dfb0" providerId="LiveId" clId="{A0FBF316-533E-49B1-AFA4-955BDC5EE391}" dt="2025-10-27T16:03:18.893" v="885" actId="20577"/>
          <ac:spMkLst>
            <pc:docMk/>
            <pc:sldMk cId="3669816446" sldId="257"/>
            <ac:spMk id="8" creationId="{6A182916-18E2-7140-FA08-33D265B2A859}"/>
          </ac:spMkLst>
        </pc:spChg>
        <pc:spChg chg="add del mod">
          <ac:chgData name="Eu Belotti" userId="2cce4c372af5dfb0" providerId="LiveId" clId="{A0FBF316-533E-49B1-AFA4-955BDC5EE391}" dt="2025-10-27T15:57:16.040" v="742" actId="478"/>
          <ac:spMkLst>
            <pc:docMk/>
            <pc:sldMk cId="3669816446" sldId="257"/>
            <ac:spMk id="10" creationId="{D2D00F5F-DA97-9F45-B0B2-0E44BB3A714B}"/>
          </ac:spMkLst>
        </pc:spChg>
        <pc:grpChg chg="add del mod">
          <ac:chgData name="Eu Belotti" userId="2cce4c372af5dfb0" providerId="LiveId" clId="{A0FBF316-533E-49B1-AFA4-955BDC5EE391}" dt="2025-10-27T16:00:42.833" v="802" actId="478"/>
          <ac:grpSpMkLst>
            <pc:docMk/>
            <pc:sldMk cId="3669816446" sldId="257"/>
            <ac:grpSpMk id="23" creationId="{864D0AF3-58E9-2E36-540B-C16C2B89C86B}"/>
          </ac:grpSpMkLst>
        </pc:grpChg>
        <pc:grpChg chg="mod">
          <ac:chgData name="Eu Belotti" userId="2cce4c372af5dfb0" providerId="LiveId" clId="{A0FBF316-533E-49B1-AFA4-955BDC5EE391}" dt="2025-10-27T16:00:14.017" v="775"/>
          <ac:grpSpMkLst>
            <pc:docMk/>
            <pc:sldMk cId="3669816446" sldId="257"/>
            <ac:grpSpMk id="29" creationId="{285BCCF2-EA1F-8318-B02D-141A4D9C6A8C}"/>
          </ac:grpSpMkLst>
        </pc:grpChg>
        <pc:grpChg chg="mod">
          <ac:chgData name="Eu Belotti" userId="2cce4c372af5dfb0" providerId="LiveId" clId="{A0FBF316-533E-49B1-AFA4-955BDC5EE391}" dt="2025-10-27T16:00:40.261" v="795"/>
          <ac:grpSpMkLst>
            <pc:docMk/>
            <pc:sldMk cId="3669816446" sldId="257"/>
            <ac:grpSpMk id="38" creationId="{008C99F9-FCAA-C32E-E27C-79882CE779DE}"/>
          </ac:grpSpMkLst>
        </pc:grpChg>
        <pc:grpChg chg="del mod">
          <ac:chgData name="Eu Belotti" userId="2cce4c372af5dfb0" providerId="LiveId" clId="{A0FBF316-533E-49B1-AFA4-955BDC5EE391}" dt="2025-10-27T16:02:29.683" v="839"/>
          <ac:grpSpMkLst>
            <pc:docMk/>
            <pc:sldMk cId="3669816446" sldId="257"/>
            <ac:grpSpMk id="63" creationId="{D52D95E5-3F1C-5528-F439-7F2E612205A4}"/>
          </ac:grpSpMkLst>
        </pc:grpChg>
        <pc:grpChg chg="del mod">
          <ac:chgData name="Eu Belotti" userId="2cce4c372af5dfb0" providerId="LiveId" clId="{A0FBF316-533E-49B1-AFA4-955BDC5EE391}" dt="2025-10-27T16:02:30.763" v="841"/>
          <ac:grpSpMkLst>
            <pc:docMk/>
            <pc:sldMk cId="3669816446" sldId="257"/>
            <ac:grpSpMk id="65" creationId="{42EFADC3-F64E-1A95-39D7-8BF61F31BC78}"/>
          </ac:grpSpMkLst>
        </pc:grpChg>
        <pc:grpChg chg="del mod">
          <ac:chgData name="Eu Belotti" userId="2cce4c372af5dfb0" providerId="LiveId" clId="{A0FBF316-533E-49B1-AFA4-955BDC5EE391}" dt="2025-10-27T16:02:39.758" v="851"/>
          <ac:grpSpMkLst>
            <pc:docMk/>
            <pc:sldMk cId="3669816446" sldId="257"/>
            <ac:grpSpMk id="67" creationId="{C1D79072-3DCF-0980-B80E-71DD3D6853E1}"/>
          </ac:grpSpMkLst>
        </pc:grpChg>
        <pc:grpChg chg="mod">
          <ac:chgData name="Eu Belotti" userId="2cce4c372af5dfb0" providerId="LiveId" clId="{A0FBF316-533E-49B1-AFA4-955BDC5EE391}" dt="2025-10-27T16:02:55.208" v="852" actId="164"/>
          <ac:grpSpMkLst>
            <pc:docMk/>
            <pc:sldMk cId="3669816446" sldId="257"/>
            <ac:grpSpMk id="77" creationId="{47E363E5-55FD-2BB2-DE31-FB9B272C67EE}"/>
          </ac:grpSpMkLst>
        </pc:grpChg>
        <pc:grpChg chg="add mod">
          <ac:chgData name="Eu Belotti" userId="2cce4c372af5dfb0" providerId="LiveId" clId="{A0FBF316-533E-49B1-AFA4-955BDC5EE391}" dt="2025-10-27T21:41:51.766" v="5916" actId="1076"/>
          <ac:grpSpMkLst>
            <pc:docMk/>
            <pc:sldMk cId="3669816446" sldId="257"/>
            <ac:grpSpMk id="78" creationId="{8032B8FD-4698-14DB-FDA6-1C6F50F4724A}"/>
          </ac:grpSpMkLst>
        </pc:grpChg>
        <pc:picChg chg="add mod">
          <ac:chgData name="Eu Belotti" userId="2cce4c372af5dfb0" providerId="LiveId" clId="{A0FBF316-533E-49B1-AFA4-955BDC5EE391}" dt="2025-10-27T21:41:45.137" v="5915"/>
          <ac:picMkLst>
            <pc:docMk/>
            <pc:sldMk cId="3669816446" sldId="257"/>
            <ac:picMk id="2" creationId="{EC80A48E-5607-F920-E958-74AD593FE642}"/>
          </ac:picMkLst>
        </pc:picChg>
        <pc:picChg chg="add mod">
          <ac:chgData name="Eu Belotti" userId="2cce4c372af5dfb0" providerId="LiveId" clId="{A0FBF316-533E-49B1-AFA4-955BDC5EE391}" dt="2025-10-27T15:57:36.926" v="743" actId="1076"/>
          <ac:picMkLst>
            <pc:docMk/>
            <pc:sldMk cId="3669816446" sldId="257"/>
            <ac:picMk id="5" creationId="{862DCF2A-D0A9-C532-5200-B7DF8EF08756}"/>
          </ac:picMkLst>
        </pc:picChg>
        <pc:inkChg chg="add">
          <ac:chgData name="Eu Belotti" userId="2cce4c372af5dfb0" providerId="LiveId" clId="{A0FBF316-533E-49B1-AFA4-955BDC5EE391}" dt="2025-10-27T15:59:23.407" v="753" actId="9405"/>
          <ac:inkMkLst>
            <pc:docMk/>
            <pc:sldMk cId="3669816446" sldId="257"/>
            <ac:inkMk id="11" creationId="{E58B908C-3A4B-1C49-2B82-7D144439F309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12" creationId="{708065FF-3748-8AC8-3A78-75CB7DAEF5DC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13" creationId="{090D1D66-CBF9-3B39-2DE8-D1C5357F84FB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14" creationId="{92F7B832-72D6-7D78-87BD-DE6C7F5F8DF0}"/>
          </ac:inkMkLst>
        </pc:inkChg>
        <pc:inkChg chg="add">
          <ac:chgData name="Eu Belotti" userId="2cce4c372af5dfb0" providerId="LiveId" clId="{A0FBF316-533E-49B1-AFA4-955BDC5EE391}" dt="2025-10-27T15:59:25.995" v="757" actId="9405"/>
          <ac:inkMkLst>
            <pc:docMk/>
            <pc:sldMk cId="3669816446" sldId="257"/>
            <ac:inkMk id="15" creationId="{B173CCB9-234E-25EB-7DAE-722CBCE2D99A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16" creationId="{27523394-35C5-1C31-A4E7-CA0B23E00EE7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17" creationId="{68B83F64-057B-613D-F2BB-A3EA120F94DB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18" creationId="{6A1AD575-D748-9C5B-A4EE-98DA165ACF20}"/>
          </ac:inkMkLst>
        </pc:inkChg>
        <pc:inkChg chg="add">
          <ac:chgData name="Eu Belotti" userId="2cce4c372af5dfb0" providerId="LiveId" clId="{A0FBF316-533E-49B1-AFA4-955BDC5EE391}" dt="2025-10-27T15:59:30.309" v="761" actId="9405"/>
          <ac:inkMkLst>
            <pc:docMk/>
            <pc:sldMk cId="3669816446" sldId="257"/>
            <ac:inkMk id="19" creationId="{27009557-5595-C9E1-D261-3FEFFD747D24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20" creationId="{55B0B4FA-4828-5571-D118-01159F03FC7C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21" creationId="{CD7B946E-C54F-42B6-059F-38DE4F34C3DB}"/>
          </ac:inkMkLst>
        </pc:inkChg>
        <pc:inkChg chg="add mod">
          <ac:chgData name="Eu Belotti" userId="2cce4c372af5dfb0" providerId="LiveId" clId="{A0FBF316-533E-49B1-AFA4-955BDC5EE391}" dt="2025-10-27T15:59:31.630" v="765"/>
          <ac:inkMkLst>
            <pc:docMk/>
            <pc:sldMk cId="3669816446" sldId="257"/>
            <ac:inkMk id="22" creationId="{54EC5BCC-3F2A-9C0D-E96D-88F079422737}"/>
          </ac:inkMkLst>
        </pc:inkChg>
        <pc:inkChg chg="add del">
          <ac:chgData name="Eu Belotti" userId="2cce4c372af5dfb0" providerId="LiveId" clId="{A0FBF316-533E-49B1-AFA4-955BDC5EE391}" dt="2025-10-27T16:00:41.305" v="800" actId="9405"/>
          <ac:inkMkLst>
            <pc:docMk/>
            <pc:sldMk cId="3669816446" sldId="257"/>
            <ac:inkMk id="24" creationId="{EA2EF398-16FA-9AD9-63BB-022FBA91EB89}"/>
          </ac:inkMkLst>
        </pc:inkChg>
        <pc:inkChg chg="add del">
          <ac:chgData name="Eu Belotti" userId="2cce4c372af5dfb0" providerId="LiveId" clId="{A0FBF316-533E-49B1-AFA4-955BDC5EE391}" dt="2025-10-27T16:00:26.599" v="787" actId="9405"/>
          <ac:inkMkLst>
            <pc:docMk/>
            <pc:sldMk cId="3669816446" sldId="257"/>
            <ac:inkMk id="25" creationId="{D3935BF7-5F67-3E45-23F1-2E139F8EADE4}"/>
          </ac:inkMkLst>
        </pc:inkChg>
        <pc:inkChg chg="add mod">
          <ac:chgData name="Eu Belotti" userId="2cce4c372af5dfb0" providerId="LiveId" clId="{A0FBF316-533E-49B1-AFA4-955BDC5EE391}" dt="2025-10-27T16:00:25.816" v="785"/>
          <ac:inkMkLst>
            <pc:docMk/>
            <pc:sldMk cId="3669816446" sldId="257"/>
            <ac:inkMk id="26" creationId="{1E655278-D725-E00C-F508-419E2EB891A6}"/>
          </ac:inkMkLst>
        </pc:inkChg>
        <pc:inkChg chg="add del mod">
          <ac:chgData name="Eu Belotti" userId="2cce4c372af5dfb0" providerId="LiveId" clId="{A0FBF316-533E-49B1-AFA4-955BDC5EE391}" dt="2025-10-27T16:00:16.162" v="776" actId="9405"/>
          <ac:inkMkLst>
            <pc:docMk/>
            <pc:sldMk cId="3669816446" sldId="257"/>
            <ac:inkMk id="27" creationId="{052814B7-139F-532E-4299-042C3A462943}"/>
          </ac:inkMkLst>
        </pc:inkChg>
        <pc:inkChg chg="add del mod">
          <ac:chgData name="Eu Belotti" userId="2cce4c372af5dfb0" providerId="LiveId" clId="{A0FBF316-533E-49B1-AFA4-955BDC5EE391}" dt="2025-10-27T16:00:14.017" v="775"/>
          <ac:inkMkLst>
            <pc:docMk/>
            <pc:sldMk cId="3669816446" sldId="257"/>
            <ac:inkMk id="28" creationId="{74D014AC-8B23-DAAB-C156-7BB4B687D5C3}"/>
          </ac:inkMkLst>
        </pc:inkChg>
        <pc:inkChg chg="add del">
          <ac:chgData name="Eu Belotti" userId="2cce4c372af5dfb0" providerId="LiveId" clId="{A0FBF316-533E-49B1-AFA4-955BDC5EE391}" dt="2025-10-27T16:00:25.305" v="784" actId="9405"/>
          <ac:inkMkLst>
            <pc:docMk/>
            <pc:sldMk cId="3669816446" sldId="257"/>
            <ac:inkMk id="30" creationId="{A5DEEAF7-9D15-CB89-A138-033193BBE0A2}"/>
          </ac:inkMkLst>
        </pc:inkChg>
        <pc:inkChg chg="add mod">
          <ac:chgData name="Eu Belotti" userId="2cce4c372af5dfb0" providerId="LiveId" clId="{A0FBF316-533E-49B1-AFA4-955BDC5EE391}" dt="2025-10-27T16:00:24.377" v="782"/>
          <ac:inkMkLst>
            <pc:docMk/>
            <pc:sldMk cId="3669816446" sldId="257"/>
            <ac:inkMk id="31" creationId="{6919F22D-AC47-4EC4-2F44-775A9F25B174}"/>
          </ac:inkMkLst>
        </pc:inkChg>
        <pc:inkChg chg="add del">
          <ac:chgData name="Eu Belotti" userId="2cce4c372af5dfb0" providerId="LiveId" clId="{A0FBF316-533E-49B1-AFA4-955BDC5EE391}" dt="2025-10-27T16:00:23.893" v="781" actId="9405"/>
          <ac:inkMkLst>
            <pc:docMk/>
            <pc:sldMk cId="3669816446" sldId="257"/>
            <ac:inkMk id="32" creationId="{4F953E19-E515-864E-D5FF-7973D57E0DDF}"/>
          </ac:inkMkLst>
        </pc:inkChg>
        <pc:inkChg chg="add del mod">
          <ac:chgData name="Eu Belotti" userId="2cce4c372af5dfb0" providerId="LiveId" clId="{A0FBF316-533E-49B1-AFA4-955BDC5EE391}" dt="2025-10-27T16:00:41.166" v="799" actId="9405"/>
          <ac:inkMkLst>
            <pc:docMk/>
            <pc:sldMk cId="3669816446" sldId="257"/>
            <ac:inkMk id="33" creationId="{E3815C84-EC44-17D8-B8E2-5F8D01FE7F4C}"/>
          </ac:inkMkLst>
        </pc:inkChg>
        <pc:inkChg chg="add del mod">
          <ac:chgData name="Eu Belotti" userId="2cce4c372af5dfb0" providerId="LiveId" clId="{A0FBF316-533E-49B1-AFA4-955BDC5EE391}" dt="2025-10-27T16:00:41.040" v="798" actId="9405"/>
          <ac:inkMkLst>
            <pc:docMk/>
            <pc:sldMk cId="3669816446" sldId="257"/>
            <ac:inkMk id="34" creationId="{A2B28FFA-5D21-5BA6-F561-0E6FF73303EF}"/>
          </ac:inkMkLst>
        </pc:inkChg>
        <pc:inkChg chg="add del mod">
          <ac:chgData name="Eu Belotti" userId="2cce4c372af5dfb0" providerId="LiveId" clId="{A0FBF316-533E-49B1-AFA4-955BDC5EE391}" dt="2025-10-27T16:00:40.899" v="797" actId="9405"/>
          <ac:inkMkLst>
            <pc:docMk/>
            <pc:sldMk cId="3669816446" sldId="257"/>
            <ac:inkMk id="35" creationId="{283C369C-2E7A-BA9E-384C-414779C5144E}"/>
          </ac:inkMkLst>
        </pc:inkChg>
        <pc:inkChg chg="add del">
          <ac:chgData name="Eu Belotti" userId="2cce4c372af5dfb0" providerId="LiveId" clId="{A0FBF316-533E-49B1-AFA4-955BDC5EE391}" dt="2025-10-27T16:00:40.738" v="796" actId="9405"/>
          <ac:inkMkLst>
            <pc:docMk/>
            <pc:sldMk cId="3669816446" sldId="257"/>
            <ac:inkMk id="36" creationId="{B9FA41C6-B82D-47F9-7F24-36965DEA774C}"/>
          </ac:inkMkLst>
        </pc:inkChg>
        <pc:inkChg chg="add del mod">
          <ac:chgData name="Eu Belotti" userId="2cce4c372af5dfb0" providerId="LiveId" clId="{A0FBF316-533E-49B1-AFA4-955BDC5EE391}" dt="2025-10-27T16:00:40.261" v="795"/>
          <ac:inkMkLst>
            <pc:docMk/>
            <pc:sldMk cId="3669816446" sldId="257"/>
            <ac:inkMk id="37" creationId="{508C3160-2CB8-CFA8-1D77-EF08A4986A80}"/>
          </ac:inkMkLst>
        </pc:inkChg>
        <pc:inkChg chg="add del">
          <ac:chgData name="Eu Belotti" userId="2cce4c372af5dfb0" providerId="LiveId" clId="{A0FBF316-533E-49B1-AFA4-955BDC5EE391}" dt="2025-10-27T16:00:58.214" v="804"/>
          <ac:inkMkLst>
            <pc:docMk/>
            <pc:sldMk cId="3669816446" sldId="257"/>
            <ac:inkMk id="39" creationId="{1FD876CA-448E-9AB4-239F-AD1895374DEE}"/>
          </ac:inkMkLst>
        </pc:inkChg>
        <pc:inkChg chg="add mod">
          <ac:chgData name="Eu Belotti" userId="2cce4c372af5dfb0" providerId="LiveId" clId="{A0FBF316-533E-49B1-AFA4-955BDC5EE391}" dt="2025-10-27T16:02:55.208" v="852" actId="164"/>
          <ac:inkMkLst>
            <pc:docMk/>
            <pc:sldMk cId="3669816446" sldId="257"/>
            <ac:inkMk id="40" creationId="{90F05DBE-D133-01D3-2BBA-0F1090C27014}"/>
          </ac:inkMkLst>
        </pc:inkChg>
        <pc:inkChg chg="add mod">
          <ac:chgData name="Eu Belotti" userId="2cce4c372af5dfb0" providerId="LiveId" clId="{A0FBF316-533E-49B1-AFA4-955BDC5EE391}" dt="2025-10-27T16:02:55.208" v="852" actId="164"/>
          <ac:inkMkLst>
            <pc:docMk/>
            <pc:sldMk cId="3669816446" sldId="257"/>
            <ac:inkMk id="41" creationId="{F98403E0-1BD4-E7FE-F73B-83D33DC9131D}"/>
          </ac:inkMkLst>
        </pc:inkChg>
        <pc:inkChg chg="add del">
          <ac:chgData name="Eu Belotti" userId="2cce4c372af5dfb0" providerId="LiveId" clId="{A0FBF316-533E-49B1-AFA4-955BDC5EE391}" dt="2025-10-27T16:01:16.415" v="807"/>
          <ac:inkMkLst>
            <pc:docMk/>
            <pc:sldMk cId="3669816446" sldId="257"/>
            <ac:inkMk id="42" creationId="{E63BFCBD-995A-004C-0475-4D4BBC4847F9}"/>
          </ac:inkMkLst>
        </pc:inkChg>
        <pc:inkChg chg="add mod">
          <ac:chgData name="Eu Belotti" userId="2cce4c372af5dfb0" providerId="LiveId" clId="{A0FBF316-533E-49B1-AFA4-955BDC5EE391}" dt="2025-10-27T16:02:55.208" v="852" actId="164"/>
          <ac:inkMkLst>
            <pc:docMk/>
            <pc:sldMk cId="3669816446" sldId="257"/>
            <ac:inkMk id="43" creationId="{CFCB723E-BC7B-0FCD-F270-A81B6877304F}"/>
          </ac:inkMkLst>
        </pc:inkChg>
        <pc:inkChg chg="add mod">
          <ac:chgData name="Eu Belotti" userId="2cce4c372af5dfb0" providerId="LiveId" clId="{A0FBF316-533E-49B1-AFA4-955BDC5EE391}" dt="2025-10-27T16:02:55.208" v="852" actId="164"/>
          <ac:inkMkLst>
            <pc:docMk/>
            <pc:sldMk cId="3669816446" sldId="257"/>
            <ac:inkMk id="44" creationId="{D9C071D3-A83A-F985-F3C9-A998A234421D}"/>
          </ac:inkMkLst>
        </pc:inkChg>
        <pc:inkChg chg="add mod">
          <ac:chgData name="Eu Belotti" userId="2cce4c372af5dfb0" providerId="LiveId" clId="{A0FBF316-533E-49B1-AFA4-955BDC5EE391}" dt="2025-10-27T16:02:55.208" v="852" actId="164"/>
          <ac:inkMkLst>
            <pc:docMk/>
            <pc:sldMk cId="3669816446" sldId="257"/>
            <ac:inkMk id="45" creationId="{C0C5D3CF-C595-0441-DEA1-9D4B292D8BB7}"/>
          </ac:inkMkLst>
        </pc:inkChg>
        <pc:inkChg chg="add mod">
          <ac:chgData name="Eu Belotti" userId="2cce4c372af5dfb0" providerId="LiveId" clId="{A0FBF316-533E-49B1-AFA4-955BDC5EE391}" dt="2025-10-27T16:02:55.208" v="852" actId="164"/>
          <ac:inkMkLst>
            <pc:docMk/>
            <pc:sldMk cId="3669816446" sldId="257"/>
            <ac:inkMk id="46" creationId="{446B4053-1BBC-9B02-815F-9B818FC4D18B}"/>
          </ac:inkMkLst>
        </pc:inkChg>
        <pc:inkChg chg="add mod">
          <ac:chgData name="Eu Belotti" userId="2cce4c372af5dfb0" providerId="LiveId" clId="{A0FBF316-533E-49B1-AFA4-955BDC5EE391}" dt="2025-10-27T16:02:55.208" v="852" actId="164"/>
          <ac:inkMkLst>
            <pc:docMk/>
            <pc:sldMk cId="3669816446" sldId="257"/>
            <ac:inkMk id="47" creationId="{157972B8-0DC7-CEDE-5B0C-C5F9EA129A4E}"/>
          </ac:inkMkLst>
        </pc:inkChg>
        <pc:inkChg chg="add del">
          <ac:chgData name="Eu Belotti" userId="2cce4c372af5dfb0" providerId="LiveId" clId="{A0FBF316-533E-49B1-AFA4-955BDC5EE391}" dt="2025-10-27T16:03:04.591" v="883" actId="478"/>
          <ac:inkMkLst>
            <pc:docMk/>
            <pc:sldMk cId="3669816446" sldId="257"/>
            <ac:inkMk id="48" creationId="{B89F0028-39F3-CFE9-E63A-068F00EF10B5}"/>
          </ac:inkMkLst>
        </pc:inkChg>
        <pc:inkChg chg="add del mod">
          <ac:chgData name="Eu Belotti" userId="2cce4c372af5dfb0" providerId="LiveId" clId="{A0FBF316-533E-49B1-AFA4-955BDC5EE391}" dt="2025-10-27T16:02:55.208" v="852" actId="164"/>
          <ac:inkMkLst>
            <pc:docMk/>
            <pc:sldMk cId="3669816446" sldId="257"/>
            <ac:inkMk id="49" creationId="{AE58013D-5961-CE46-B01A-929FE1674893}"/>
          </ac:inkMkLst>
        </pc:inkChg>
        <pc:inkChg chg="add del">
          <ac:chgData name="Eu Belotti" userId="2cce4c372af5dfb0" providerId="LiveId" clId="{A0FBF316-533E-49B1-AFA4-955BDC5EE391}" dt="2025-10-27T16:02:05.416" v="818" actId="9405"/>
          <ac:inkMkLst>
            <pc:docMk/>
            <pc:sldMk cId="3669816446" sldId="257"/>
            <ac:inkMk id="50" creationId="{6A027146-A23C-0D5F-D78B-FA13D0E0B651}"/>
          </ac:inkMkLst>
        </pc:inkChg>
        <pc:inkChg chg="add del">
          <ac:chgData name="Eu Belotti" userId="2cce4c372af5dfb0" providerId="LiveId" clId="{A0FBF316-533E-49B1-AFA4-955BDC5EE391}" dt="2025-10-27T16:02:04.936" v="817" actId="9405"/>
          <ac:inkMkLst>
            <pc:docMk/>
            <pc:sldMk cId="3669816446" sldId="257"/>
            <ac:inkMk id="51" creationId="{692B39B8-A699-1FCA-84C1-55D3C3CD78A8}"/>
          </ac:inkMkLst>
        </pc:inkChg>
        <pc:inkChg chg="add del">
          <ac:chgData name="Eu Belotti" userId="2cce4c372af5dfb0" providerId="LiveId" clId="{A0FBF316-533E-49B1-AFA4-955BDC5EE391}" dt="2025-10-27T16:02:19.997" v="828" actId="9405"/>
          <ac:inkMkLst>
            <pc:docMk/>
            <pc:sldMk cId="3669816446" sldId="257"/>
            <ac:inkMk id="52" creationId="{94DAA183-90AC-97F5-0C40-E0307AC80E12}"/>
          </ac:inkMkLst>
        </pc:inkChg>
        <pc:inkChg chg="add del">
          <ac:chgData name="Eu Belotti" userId="2cce4c372af5dfb0" providerId="LiveId" clId="{A0FBF316-533E-49B1-AFA4-955BDC5EE391}" dt="2025-10-27T16:02:19.516" v="827" actId="9405"/>
          <ac:inkMkLst>
            <pc:docMk/>
            <pc:sldMk cId="3669816446" sldId="257"/>
            <ac:inkMk id="53" creationId="{79A0C8F4-9595-7ABA-6BAF-A3B9F9CC8C28}"/>
          </ac:inkMkLst>
        </pc:inkChg>
        <pc:inkChg chg="add del">
          <ac:chgData name="Eu Belotti" userId="2cce4c372af5dfb0" providerId="LiveId" clId="{A0FBF316-533E-49B1-AFA4-955BDC5EE391}" dt="2025-10-27T16:02:19.047" v="826" actId="9405"/>
          <ac:inkMkLst>
            <pc:docMk/>
            <pc:sldMk cId="3669816446" sldId="257"/>
            <ac:inkMk id="54" creationId="{B6AA17AF-F6DB-5988-DFEA-266B4BF6526F}"/>
          </ac:inkMkLst>
        </pc:inkChg>
        <pc:inkChg chg="add del">
          <ac:chgData name="Eu Belotti" userId="2cce4c372af5dfb0" providerId="LiveId" clId="{A0FBF316-533E-49B1-AFA4-955BDC5EE391}" dt="2025-10-27T16:02:18.582" v="825" actId="9405"/>
          <ac:inkMkLst>
            <pc:docMk/>
            <pc:sldMk cId="3669816446" sldId="257"/>
            <ac:inkMk id="55" creationId="{61256F46-B585-2ACD-C950-16DED444E530}"/>
          </ac:inkMkLst>
        </pc:inkChg>
        <pc:inkChg chg="add del">
          <ac:chgData name="Eu Belotti" userId="2cce4c372af5dfb0" providerId="LiveId" clId="{A0FBF316-533E-49B1-AFA4-955BDC5EE391}" dt="2025-10-27T16:02:18.049" v="824" actId="9405"/>
          <ac:inkMkLst>
            <pc:docMk/>
            <pc:sldMk cId="3669816446" sldId="257"/>
            <ac:inkMk id="56" creationId="{6AA746D2-952A-C9C9-AEB5-F4B08A4125CC}"/>
          </ac:inkMkLst>
        </pc:inkChg>
        <pc:inkChg chg="add mod">
          <ac:chgData name="Eu Belotti" userId="2cce4c372af5dfb0" providerId="LiveId" clId="{A0FBF316-533E-49B1-AFA4-955BDC5EE391}" dt="2025-10-27T16:02:39.758" v="851"/>
          <ac:inkMkLst>
            <pc:docMk/>
            <pc:sldMk cId="3669816446" sldId="257"/>
            <ac:inkMk id="57" creationId="{3A437A74-0853-4819-D4CA-AB8197B8C450}"/>
          </ac:inkMkLst>
        </pc:inkChg>
        <pc:inkChg chg="add mod">
          <ac:chgData name="Eu Belotti" userId="2cce4c372af5dfb0" providerId="LiveId" clId="{A0FBF316-533E-49B1-AFA4-955BDC5EE391}" dt="2025-10-27T16:02:30.763" v="841"/>
          <ac:inkMkLst>
            <pc:docMk/>
            <pc:sldMk cId="3669816446" sldId="257"/>
            <ac:inkMk id="58" creationId="{6433B11E-B823-E777-C1C7-54C1557880AC}"/>
          </ac:inkMkLst>
        </pc:inkChg>
        <pc:inkChg chg="add mod">
          <ac:chgData name="Eu Belotti" userId="2cce4c372af5dfb0" providerId="LiveId" clId="{A0FBF316-533E-49B1-AFA4-955BDC5EE391}" dt="2025-10-27T16:02:39.758" v="851"/>
          <ac:inkMkLst>
            <pc:docMk/>
            <pc:sldMk cId="3669816446" sldId="257"/>
            <ac:inkMk id="59" creationId="{E7F124DE-F131-FE56-2BD9-C519065A2657}"/>
          </ac:inkMkLst>
        </pc:inkChg>
        <pc:inkChg chg="add mod">
          <ac:chgData name="Eu Belotti" userId="2cce4c372af5dfb0" providerId="LiveId" clId="{A0FBF316-533E-49B1-AFA4-955BDC5EE391}" dt="2025-10-27T16:02:30.763" v="841"/>
          <ac:inkMkLst>
            <pc:docMk/>
            <pc:sldMk cId="3669816446" sldId="257"/>
            <ac:inkMk id="60" creationId="{EC32B3B1-286A-8501-363B-3AF56F65741E}"/>
          </ac:inkMkLst>
        </pc:inkChg>
        <pc:inkChg chg="add mod">
          <ac:chgData name="Eu Belotti" userId="2cce4c372af5dfb0" providerId="LiveId" clId="{A0FBF316-533E-49B1-AFA4-955BDC5EE391}" dt="2025-10-27T16:02:39.758" v="851"/>
          <ac:inkMkLst>
            <pc:docMk/>
            <pc:sldMk cId="3669816446" sldId="257"/>
            <ac:inkMk id="61" creationId="{45BDB6B7-40D7-7A0F-AD12-8B413B11FFF0}"/>
          </ac:inkMkLst>
        </pc:inkChg>
        <pc:inkChg chg="add mod">
          <ac:chgData name="Eu Belotti" userId="2cce4c372af5dfb0" providerId="LiveId" clId="{A0FBF316-533E-49B1-AFA4-955BDC5EE391}" dt="2025-10-27T16:02:39.758" v="851"/>
          <ac:inkMkLst>
            <pc:docMk/>
            <pc:sldMk cId="3669816446" sldId="257"/>
            <ac:inkMk id="62" creationId="{940048FE-2EE7-1BB5-F1C2-5D90E698C4C0}"/>
          </ac:inkMkLst>
        </pc:inkChg>
        <pc:inkChg chg="add mod">
          <ac:chgData name="Eu Belotti" userId="2cce4c372af5dfb0" providerId="LiveId" clId="{A0FBF316-533E-49B1-AFA4-955BDC5EE391}" dt="2025-10-27T16:02:30.763" v="841"/>
          <ac:inkMkLst>
            <pc:docMk/>
            <pc:sldMk cId="3669816446" sldId="257"/>
            <ac:inkMk id="64" creationId="{96905956-F59B-F4DB-6805-70F75F870AF5}"/>
          </ac:inkMkLst>
        </pc:inkChg>
        <pc:inkChg chg="add mod">
          <ac:chgData name="Eu Belotti" userId="2cce4c372af5dfb0" providerId="LiveId" clId="{A0FBF316-533E-49B1-AFA4-955BDC5EE391}" dt="2025-10-27T16:02:39.758" v="851"/>
          <ac:inkMkLst>
            <pc:docMk/>
            <pc:sldMk cId="3669816446" sldId="257"/>
            <ac:inkMk id="66" creationId="{2ABE6458-CB73-A186-7CDF-AA5E48775604}"/>
          </ac:inkMkLst>
        </pc:inkChg>
        <pc:inkChg chg="add mod">
          <ac:chgData name="Eu Belotti" userId="2cce4c372af5dfb0" providerId="LiveId" clId="{A0FBF316-533E-49B1-AFA4-955BDC5EE391}" dt="2025-10-27T16:02:39.758" v="851"/>
          <ac:inkMkLst>
            <pc:docMk/>
            <pc:sldMk cId="3669816446" sldId="257"/>
            <ac:inkMk id="68" creationId="{5ADA2F0C-6317-DFD6-1A45-07CDD9682A50}"/>
          </ac:inkMkLst>
        </pc:inkChg>
        <pc:inkChg chg="add">
          <ac:chgData name="Eu Belotti" userId="2cce4c372af5dfb0" providerId="LiveId" clId="{A0FBF316-533E-49B1-AFA4-955BDC5EE391}" dt="2025-10-27T16:02:31.455" v="843" actId="9405"/>
          <ac:inkMkLst>
            <pc:docMk/>
            <pc:sldMk cId="3669816446" sldId="257"/>
            <ac:inkMk id="69" creationId="{AD1E1F86-885A-7EFA-E154-71503471B746}"/>
          </ac:inkMkLst>
        </pc:inkChg>
        <pc:inkChg chg="add mod">
          <ac:chgData name="Eu Belotti" userId="2cce4c372af5dfb0" providerId="LiveId" clId="{A0FBF316-533E-49B1-AFA4-955BDC5EE391}" dt="2025-10-27T16:02:39.758" v="851"/>
          <ac:inkMkLst>
            <pc:docMk/>
            <pc:sldMk cId="3669816446" sldId="257"/>
            <ac:inkMk id="70" creationId="{A577E440-FB3A-A5A3-709F-19D3E29560C7}"/>
          </ac:inkMkLst>
        </pc:inkChg>
        <pc:inkChg chg="add">
          <ac:chgData name="Eu Belotti" userId="2cce4c372af5dfb0" providerId="LiveId" clId="{A0FBF316-533E-49B1-AFA4-955BDC5EE391}" dt="2025-10-27T16:02:33.863" v="845" actId="9405"/>
          <ac:inkMkLst>
            <pc:docMk/>
            <pc:sldMk cId="3669816446" sldId="257"/>
            <ac:inkMk id="71" creationId="{0670BE2B-7FD6-675A-B928-719AAAEB7292}"/>
          </ac:inkMkLst>
        </pc:inkChg>
        <pc:inkChg chg="add">
          <ac:chgData name="Eu Belotti" userId="2cce4c372af5dfb0" providerId="LiveId" clId="{A0FBF316-533E-49B1-AFA4-955BDC5EE391}" dt="2025-10-27T16:02:35.064" v="846" actId="9405"/>
          <ac:inkMkLst>
            <pc:docMk/>
            <pc:sldMk cId="3669816446" sldId="257"/>
            <ac:inkMk id="72" creationId="{ADCF4183-B892-FEAB-E366-BE0565101837}"/>
          </ac:inkMkLst>
        </pc:inkChg>
        <pc:inkChg chg="add">
          <ac:chgData name="Eu Belotti" userId="2cce4c372af5dfb0" providerId="LiveId" clId="{A0FBF316-533E-49B1-AFA4-955BDC5EE391}" dt="2025-10-27T16:02:35.789" v="847" actId="9405"/>
          <ac:inkMkLst>
            <pc:docMk/>
            <pc:sldMk cId="3669816446" sldId="257"/>
            <ac:inkMk id="73" creationId="{3FF62BED-178C-5563-FA12-3F5FD4D5C6CD}"/>
          </ac:inkMkLst>
        </pc:inkChg>
        <pc:inkChg chg="add">
          <ac:chgData name="Eu Belotti" userId="2cce4c372af5dfb0" providerId="LiveId" clId="{A0FBF316-533E-49B1-AFA4-955BDC5EE391}" dt="2025-10-27T16:02:36.831" v="848" actId="9405"/>
          <ac:inkMkLst>
            <pc:docMk/>
            <pc:sldMk cId="3669816446" sldId="257"/>
            <ac:inkMk id="74" creationId="{E85AD66E-69CD-7E7B-DCC1-C2A94D96B069}"/>
          </ac:inkMkLst>
        </pc:inkChg>
        <pc:inkChg chg="add">
          <ac:chgData name="Eu Belotti" userId="2cce4c372af5dfb0" providerId="LiveId" clId="{A0FBF316-533E-49B1-AFA4-955BDC5EE391}" dt="2025-10-27T16:02:37.603" v="849" actId="9405"/>
          <ac:inkMkLst>
            <pc:docMk/>
            <pc:sldMk cId="3669816446" sldId="257"/>
            <ac:inkMk id="75" creationId="{B0DFAB07-28B6-3731-1A00-053D5F599980}"/>
          </ac:inkMkLst>
        </pc:inkChg>
        <pc:inkChg chg="add mod">
          <ac:chgData name="Eu Belotti" userId="2cce4c372af5dfb0" providerId="LiveId" clId="{A0FBF316-533E-49B1-AFA4-955BDC5EE391}" dt="2025-10-27T16:02:39.758" v="851"/>
          <ac:inkMkLst>
            <pc:docMk/>
            <pc:sldMk cId="3669816446" sldId="257"/>
            <ac:inkMk id="76" creationId="{A4D9B8FD-584D-B9C8-2D59-8FFB3AD4895E}"/>
          </ac:inkMkLst>
        </pc:inkChg>
      </pc:sldChg>
      <pc:sldChg chg="del ord">
        <pc:chgData name="Eu Belotti" userId="2cce4c372af5dfb0" providerId="LiveId" clId="{A0FBF316-533E-49B1-AFA4-955BDC5EE391}" dt="2025-10-27T21:25:59.031" v="5692" actId="47"/>
        <pc:sldMkLst>
          <pc:docMk/>
          <pc:sldMk cId="1276647347" sldId="258"/>
        </pc:sldMkLst>
      </pc:sldChg>
      <pc:sldChg chg="del ord">
        <pc:chgData name="Eu Belotti" userId="2cce4c372af5dfb0" providerId="LiveId" clId="{A0FBF316-533E-49B1-AFA4-955BDC5EE391}" dt="2025-10-27T21:25:56.618" v="5691" actId="47"/>
        <pc:sldMkLst>
          <pc:docMk/>
          <pc:sldMk cId="676816770" sldId="259"/>
        </pc:sldMkLst>
      </pc:sldChg>
      <pc:sldChg chg="addSp delSp modSp mod ord modAnim">
        <pc:chgData name="Eu Belotti" userId="2cce4c372af5dfb0" providerId="LiveId" clId="{A0FBF316-533E-49B1-AFA4-955BDC5EE391}" dt="2025-10-27T21:43:54.316" v="5952" actId="1076"/>
        <pc:sldMkLst>
          <pc:docMk/>
          <pc:sldMk cId="867927369" sldId="260"/>
        </pc:sldMkLst>
        <pc:spChg chg="mod">
          <ac:chgData name="Eu Belotti" userId="2cce4c372af5dfb0" providerId="LiveId" clId="{A0FBF316-533E-49B1-AFA4-955BDC5EE391}" dt="2025-10-27T21:14:53.926" v="5397" actId="1036"/>
          <ac:spMkLst>
            <pc:docMk/>
            <pc:sldMk cId="867927369" sldId="260"/>
            <ac:spMk id="2" creationId="{94207559-3A9F-E3A0-10D8-6C87AC0CCA90}"/>
          </ac:spMkLst>
        </pc:spChg>
        <pc:spChg chg="del">
          <ac:chgData name="Eu Belotti" userId="2cce4c372af5dfb0" providerId="LiveId" clId="{A0FBF316-533E-49B1-AFA4-955BDC5EE391}" dt="2025-10-27T21:12:04.301" v="5083" actId="478"/>
          <ac:spMkLst>
            <pc:docMk/>
            <pc:sldMk cId="867927369" sldId="260"/>
            <ac:spMk id="3" creationId="{0244F693-DE66-8E9A-9703-079427A5469F}"/>
          </ac:spMkLst>
        </pc:spChg>
        <pc:spChg chg="add del">
          <ac:chgData name="Eu Belotti" userId="2cce4c372af5dfb0" providerId="LiveId" clId="{A0FBF316-533E-49B1-AFA4-955BDC5EE391}" dt="2025-10-27T21:15:14.523" v="5399" actId="478"/>
          <ac:spMkLst>
            <pc:docMk/>
            <pc:sldMk cId="867927369" sldId="260"/>
            <ac:spMk id="4" creationId="{B2D01510-3A9F-17B6-1260-9793180F2B43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6" creationId="{8E75D338-274B-5978-9D2A-A4735E3B9AD2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7" creationId="{1128BF30-452A-5216-C78E-62AA7AFE0916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8" creationId="{5620B741-966A-7770-A2BE-3CBBF660B5D6}"/>
          </ac:spMkLst>
        </pc:spChg>
        <pc:spChg chg="add mod">
          <ac:chgData name="Eu Belotti" userId="2cce4c372af5dfb0" providerId="LiveId" clId="{A0FBF316-533E-49B1-AFA4-955BDC5EE391}" dt="2025-10-27T21:22:42.787" v="5618" actId="1076"/>
          <ac:spMkLst>
            <pc:docMk/>
            <pc:sldMk cId="867927369" sldId="260"/>
            <ac:spMk id="9" creationId="{93E74082-21E4-5889-84DF-9751FAEBE62C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10" creationId="{85BFA264-64DE-7BD9-3EF4-53B51C350A8F}"/>
          </ac:spMkLst>
        </pc:spChg>
        <pc:spChg chg="add mod">
          <ac:chgData name="Eu Belotti" userId="2cce4c372af5dfb0" providerId="LiveId" clId="{A0FBF316-533E-49B1-AFA4-955BDC5EE391}" dt="2025-10-27T21:23:03.814" v="5623" actId="1076"/>
          <ac:spMkLst>
            <pc:docMk/>
            <pc:sldMk cId="867927369" sldId="260"/>
            <ac:spMk id="11" creationId="{DE8794F7-9B47-10A1-22CF-3C387FFA2A82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12" creationId="{5C29D849-9BEA-8698-0EC5-C18B00BAB358}"/>
          </ac:spMkLst>
        </pc:spChg>
        <pc:spChg chg="add mod">
          <ac:chgData name="Eu Belotti" userId="2cce4c372af5dfb0" providerId="LiveId" clId="{A0FBF316-533E-49B1-AFA4-955BDC5EE391}" dt="2025-10-27T21:23:52.772" v="5655" actId="207"/>
          <ac:spMkLst>
            <pc:docMk/>
            <pc:sldMk cId="867927369" sldId="260"/>
            <ac:spMk id="13" creationId="{89B50D32-8F57-AD66-8807-025EBADB5BD2}"/>
          </ac:spMkLst>
        </pc:spChg>
        <pc:spChg chg="add mod">
          <ac:chgData name="Eu Belotti" userId="2cce4c372af5dfb0" providerId="LiveId" clId="{A0FBF316-533E-49B1-AFA4-955BDC5EE391}" dt="2025-10-27T21:22:54.874" v="5621" actId="1076"/>
          <ac:spMkLst>
            <pc:docMk/>
            <pc:sldMk cId="867927369" sldId="260"/>
            <ac:spMk id="14" creationId="{1048A186-CF96-9E47-506F-C938B3EC87E7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15" creationId="{682AD558-C2CE-EE73-CF45-20E991511DD2}"/>
          </ac:spMkLst>
        </pc:spChg>
        <pc:spChg chg="add mod">
          <ac:chgData name="Eu Belotti" userId="2cce4c372af5dfb0" providerId="LiveId" clId="{A0FBF316-533E-49B1-AFA4-955BDC5EE391}" dt="2025-10-27T21:24:07.816" v="5657" actId="1076"/>
          <ac:spMkLst>
            <pc:docMk/>
            <pc:sldMk cId="867927369" sldId="260"/>
            <ac:spMk id="16" creationId="{1414658B-C850-AA82-61CC-6377EF1D8B9D}"/>
          </ac:spMkLst>
        </pc:spChg>
        <pc:spChg chg="add mod">
          <ac:chgData name="Eu Belotti" userId="2cce4c372af5dfb0" providerId="LiveId" clId="{A0FBF316-533E-49B1-AFA4-955BDC5EE391}" dt="2025-10-27T21:23:32.427" v="5653" actId="1076"/>
          <ac:spMkLst>
            <pc:docMk/>
            <pc:sldMk cId="867927369" sldId="260"/>
            <ac:spMk id="17" creationId="{F8F8A956-C9DB-14DD-431F-BDC8B98B882F}"/>
          </ac:spMkLst>
        </pc:spChg>
        <pc:spChg chg="add mod">
          <ac:chgData name="Eu Belotti" userId="2cce4c372af5dfb0" providerId="LiveId" clId="{A0FBF316-533E-49B1-AFA4-955BDC5EE391}" dt="2025-10-27T21:23:36.925" v="5654" actId="1076"/>
          <ac:spMkLst>
            <pc:docMk/>
            <pc:sldMk cId="867927369" sldId="260"/>
            <ac:spMk id="18" creationId="{F310E621-3DF8-72A3-5384-B4C9771B6B35}"/>
          </ac:spMkLst>
        </pc:spChg>
        <pc:spChg chg="add mod">
          <ac:chgData name="Eu Belotti" userId="2cce4c372af5dfb0" providerId="LiveId" clId="{A0FBF316-533E-49B1-AFA4-955BDC5EE391}" dt="2025-10-27T21:24:26.597" v="5685" actId="1037"/>
          <ac:spMkLst>
            <pc:docMk/>
            <pc:sldMk cId="867927369" sldId="260"/>
            <ac:spMk id="19" creationId="{BBFADA17-1060-733B-1F29-BC8360E5C236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20" creationId="{5D69624F-E5B1-B021-5CB0-7100ECDB1BD0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21" creationId="{C25ECEF2-251E-A9C7-35D9-332D9417939C}"/>
          </ac:spMkLst>
        </pc:spChg>
        <pc:spChg chg="add mo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22" creationId="{A4A6EF03-8DBD-8295-9A2C-DB22B20745A0}"/>
          </ac:spMkLst>
        </pc:spChg>
        <pc:spChg chg="add mod ord">
          <ac:chgData name="Eu Belotti" userId="2cce4c372af5dfb0" providerId="LiveId" clId="{A0FBF316-533E-49B1-AFA4-955BDC5EE391}" dt="2025-10-27T21:24:20.186" v="5659" actId="207"/>
          <ac:spMkLst>
            <pc:docMk/>
            <pc:sldMk cId="867927369" sldId="260"/>
            <ac:spMk id="23" creationId="{A3DB373D-D8D3-D763-0CDF-390C197C2035}"/>
          </ac:spMkLst>
        </pc:spChg>
        <pc:picChg chg="add mod">
          <ac:chgData name="Eu Belotti" userId="2cce4c372af5dfb0" providerId="LiveId" clId="{A0FBF316-533E-49B1-AFA4-955BDC5EE391}" dt="2025-10-27T21:43:54.316" v="5952" actId="1076"/>
          <ac:picMkLst>
            <pc:docMk/>
            <pc:sldMk cId="867927369" sldId="260"/>
            <ac:picMk id="3" creationId="{9809F0A8-4256-67FF-ADF2-E3CCB2E0C077}"/>
          </ac:picMkLst>
        </pc:picChg>
        <pc:picChg chg="mod modCrop">
          <ac:chgData name="Eu Belotti" userId="2cce4c372af5dfb0" providerId="LiveId" clId="{A0FBF316-533E-49B1-AFA4-955BDC5EE391}" dt="2025-10-27T21:25:48.148" v="5690" actId="732"/>
          <ac:picMkLst>
            <pc:docMk/>
            <pc:sldMk cId="867927369" sldId="260"/>
            <ac:picMk id="5" creationId="{F9B8E4F2-39DF-D91A-8D9E-CE3444FA76D6}"/>
          </ac:picMkLst>
        </pc:picChg>
      </pc:sldChg>
      <pc:sldChg chg="addSp delSp modSp mod ord">
        <pc:chgData name="Eu Belotti" userId="2cce4c372af5dfb0" providerId="LiveId" clId="{A0FBF316-533E-49B1-AFA4-955BDC5EE391}" dt="2025-10-27T21:42:50.910" v="5932"/>
        <pc:sldMkLst>
          <pc:docMk/>
          <pc:sldMk cId="2150518091" sldId="261"/>
        </pc:sldMkLst>
        <pc:spChg chg="del">
          <ac:chgData name="Eu Belotti" userId="2cce4c372af5dfb0" providerId="LiveId" clId="{A0FBF316-533E-49B1-AFA4-955BDC5EE391}" dt="2025-10-27T18:54:33.484" v="2131" actId="478"/>
          <ac:spMkLst>
            <pc:docMk/>
            <pc:sldMk cId="2150518091" sldId="261"/>
            <ac:spMk id="2" creationId="{FDBDE38A-AEB4-D704-7A20-BD24AB4D4F07}"/>
          </ac:spMkLst>
        </pc:spChg>
        <pc:spChg chg="mod">
          <ac:chgData name="Eu Belotti" userId="2cce4c372af5dfb0" providerId="LiveId" clId="{A0FBF316-533E-49B1-AFA4-955BDC5EE391}" dt="2025-10-27T18:58:49.539" v="2308" actId="1076"/>
          <ac:spMkLst>
            <pc:docMk/>
            <pc:sldMk cId="2150518091" sldId="261"/>
            <ac:spMk id="3" creationId="{94D8CD76-4444-82AF-9E6B-BBB644E86576}"/>
          </ac:spMkLst>
        </pc:spChg>
        <pc:spChg chg="add mod">
          <ac:chgData name="Eu Belotti" userId="2cce4c372af5dfb0" providerId="LiveId" clId="{A0FBF316-533E-49B1-AFA4-955BDC5EE391}" dt="2025-10-27T18:58:45.193" v="2307" actId="2085"/>
          <ac:spMkLst>
            <pc:docMk/>
            <pc:sldMk cId="2150518091" sldId="261"/>
            <ac:spMk id="4" creationId="{2D5BC203-64ED-F02D-F08F-86C0CCEB7955}"/>
          </ac:spMkLst>
        </pc:spChg>
        <pc:picChg chg="add mod">
          <ac:chgData name="Eu Belotti" userId="2cce4c372af5dfb0" providerId="LiveId" clId="{A0FBF316-533E-49B1-AFA4-955BDC5EE391}" dt="2025-10-27T21:42:50.910" v="5932"/>
          <ac:picMkLst>
            <pc:docMk/>
            <pc:sldMk cId="2150518091" sldId="261"/>
            <ac:picMk id="2" creationId="{66B5385B-EDC2-5EE4-FA91-4C91223EADBA}"/>
          </ac:picMkLst>
        </pc:picChg>
        <pc:picChg chg="mod">
          <ac:chgData name="Eu Belotti" userId="2cce4c372af5dfb0" providerId="LiveId" clId="{A0FBF316-533E-49B1-AFA4-955BDC5EE391}" dt="2025-10-27T18:57:07.558" v="2132" actId="1076"/>
          <ac:picMkLst>
            <pc:docMk/>
            <pc:sldMk cId="2150518091" sldId="261"/>
            <ac:picMk id="5" creationId="{04E162A1-13B9-4B90-3B28-45C85B6B8BA4}"/>
          </ac:picMkLst>
        </pc:picChg>
      </pc:sldChg>
      <pc:sldChg chg="addSp delSp modSp mod ord">
        <pc:chgData name="Eu Belotti" userId="2cce4c372af5dfb0" providerId="LiveId" clId="{A0FBF316-533E-49B1-AFA4-955BDC5EE391}" dt="2025-10-27T21:42:55.181" v="5934"/>
        <pc:sldMkLst>
          <pc:docMk/>
          <pc:sldMk cId="441585107" sldId="262"/>
        </pc:sldMkLst>
        <pc:spChg chg="del">
          <ac:chgData name="Eu Belotti" userId="2cce4c372af5dfb0" providerId="LiveId" clId="{A0FBF316-533E-49B1-AFA4-955BDC5EE391}" dt="2025-10-27T19:05:26.536" v="2567" actId="478"/>
          <ac:spMkLst>
            <pc:docMk/>
            <pc:sldMk cId="441585107" sldId="262"/>
            <ac:spMk id="2" creationId="{FFE3B41E-E6ED-02AF-923D-6BD6B4F5E377}"/>
          </ac:spMkLst>
        </pc:spChg>
        <pc:spChg chg="del">
          <ac:chgData name="Eu Belotti" userId="2cce4c372af5dfb0" providerId="LiveId" clId="{A0FBF316-533E-49B1-AFA4-955BDC5EE391}" dt="2025-10-27T19:05:39.034" v="2568" actId="478"/>
          <ac:spMkLst>
            <pc:docMk/>
            <pc:sldMk cId="441585107" sldId="262"/>
            <ac:spMk id="3" creationId="{A3476C56-19D8-5E8A-BDD2-AEC21E05DFB6}"/>
          </ac:spMkLst>
        </pc:spChg>
        <pc:spChg chg="add mod">
          <ac:chgData name="Eu Belotti" userId="2cce4c372af5dfb0" providerId="LiveId" clId="{A0FBF316-533E-49B1-AFA4-955BDC5EE391}" dt="2025-10-27T19:06:27.381" v="2580" actId="20577"/>
          <ac:spMkLst>
            <pc:docMk/>
            <pc:sldMk cId="441585107" sldId="262"/>
            <ac:spMk id="6" creationId="{69644659-AA9B-F47A-3DBE-8866A6353369}"/>
          </ac:spMkLst>
        </pc:spChg>
        <pc:spChg chg="add del mod">
          <ac:chgData name="Eu Belotti" userId="2cce4c372af5dfb0" providerId="LiveId" clId="{A0FBF316-533E-49B1-AFA4-955BDC5EE391}" dt="2025-10-27T19:05:43.570" v="2570" actId="478"/>
          <ac:spMkLst>
            <pc:docMk/>
            <pc:sldMk cId="441585107" sldId="262"/>
            <ac:spMk id="9" creationId="{BC532A8A-9831-B5E1-39B1-32517459CE9F}"/>
          </ac:spMkLst>
        </pc:spChg>
        <pc:picChg chg="add mod">
          <ac:chgData name="Eu Belotti" userId="2cce4c372af5dfb0" providerId="LiveId" clId="{A0FBF316-533E-49B1-AFA4-955BDC5EE391}" dt="2025-10-27T21:42:55.181" v="5934"/>
          <ac:picMkLst>
            <pc:docMk/>
            <pc:sldMk cId="441585107" sldId="262"/>
            <ac:picMk id="2" creationId="{71B5C73A-E87D-ABFC-D139-5E08BB1128B1}"/>
          </ac:picMkLst>
        </pc:picChg>
        <pc:picChg chg="mod">
          <ac:chgData name="Eu Belotti" userId="2cce4c372af5dfb0" providerId="LiveId" clId="{A0FBF316-533E-49B1-AFA4-955BDC5EE391}" dt="2025-10-27T19:06:19.063" v="2576" actId="14100"/>
          <ac:picMkLst>
            <pc:docMk/>
            <pc:sldMk cId="441585107" sldId="262"/>
            <ac:picMk id="5" creationId="{42FCC0EC-2A88-F5EE-BFCF-2CA9113F75A4}"/>
          </ac:picMkLst>
        </pc:picChg>
        <pc:picChg chg="mod modCrop">
          <ac:chgData name="Eu Belotti" userId="2cce4c372af5dfb0" providerId="LiveId" clId="{A0FBF316-533E-49B1-AFA4-955BDC5EE391}" dt="2025-10-27T19:06:06.251" v="2574" actId="14100"/>
          <ac:picMkLst>
            <pc:docMk/>
            <pc:sldMk cId="441585107" sldId="262"/>
            <ac:picMk id="7" creationId="{FD013F1E-44CB-7FCC-B214-6D9A9C0F5F4D}"/>
          </ac:picMkLst>
        </pc:picChg>
      </pc:sldChg>
      <pc:sldChg chg="addSp delSp modSp mod ord">
        <pc:chgData name="Eu Belotti" userId="2cce4c372af5dfb0" providerId="LiveId" clId="{A0FBF316-533E-49B1-AFA4-955BDC5EE391}" dt="2025-10-27T21:42:53.247" v="5933"/>
        <pc:sldMkLst>
          <pc:docMk/>
          <pc:sldMk cId="993619556" sldId="263"/>
        </pc:sldMkLst>
        <pc:spChg chg="del">
          <ac:chgData name="Eu Belotti" userId="2cce4c372af5dfb0" providerId="LiveId" clId="{A0FBF316-533E-49B1-AFA4-955BDC5EE391}" dt="2025-10-27T20:21:16.115" v="2583" actId="478"/>
          <ac:spMkLst>
            <pc:docMk/>
            <pc:sldMk cId="993619556" sldId="263"/>
            <ac:spMk id="2" creationId="{2AFCE2F7-E6F6-0D1E-FB69-4ACD9FFEBF4C}"/>
          </ac:spMkLst>
        </pc:spChg>
        <pc:spChg chg="del">
          <ac:chgData name="Eu Belotti" userId="2cce4c372af5dfb0" providerId="LiveId" clId="{A0FBF316-533E-49B1-AFA4-955BDC5EE391}" dt="2025-10-27T20:27:33.963" v="3013" actId="478"/>
          <ac:spMkLst>
            <pc:docMk/>
            <pc:sldMk cId="993619556" sldId="263"/>
            <ac:spMk id="3" creationId="{807D652A-96B6-D29F-883B-FD76613A8D24}"/>
          </ac:spMkLst>
        </pc:spChg>
        <pc:spChg chg="add mod">
          <ac:chgData name="Eu Belotti" userId="2cce4c372af5dfb0" providerId="LiveId" clId="{A0FBF316-533E-49B1-AFA4-955BDC5EE391}" dt="2025-10-27T20:28:08.645" v="3045" actId="1035"/>
          <ac:spMkLst>
            <pc:docMk/>
            <pc:sldMk cId="993619556" sldId="263"/>
            <ac:spMk id="4" creationId="{767AEB33-DF77-9B09-484B-C5371B9ABF4C}"/>
          </ac:spMkLst>
        </pc:spChg>
        <pc:spChg chg="add del mod">
          <ac:chgData name="Eu Belotti" userId="2cce4c372af5dfb0" providerId="LiveId" clId="{A0FBF316-533E-49B1-AFA4-955BDC5EE391}" dt="2025-10-27T20:27:36.786" v="3015" actId="478"/>
          <ac:spMkLst>
            <pc:docMk/>
            <pc:sldMk cId="993619556" sldId="263"/>
            <ac:spMk id="7" creationId="{E5F7440E-67C5-9595-4F96-3537AC88E54D}"/>
          </ac:spMkLst>
        </pc:spChg>
        <pc:picChg chg="add mod">
          <ac:chgData name="Eu Belotti" userId="2cce4c372af5dfb0" providerId="LiveId" clId="{A0FBF316-533E-49B1-AFA4-955BDC5EE391}" dt="2025-10-27T21:42:53.247" v="5933"/>
          <ac:picMkLst>
            <pc:docMk/>
            <pc:sldMk cId="993619556" sldId="263"/>
            <ac:picMk id="2" creationId="{96C5423D-809A-4146-9FFC-D9BFF221E539}"/>
          </ac:picMkLst>
        </pc:picChg>
        <pc:picChg chg="mod">
          <ac:chgData name="Eu Belotti" userId="2cce4c372af5dfb0" providerId="LiveId" clId="{A0FBF316-533E-49B1-AFA4-955BDC5EE391}" dt="2025-10-27T20:27:49.971" v="3019" actId="1076"/>
          <ac:picMkLst>
            <pc:docMk/>
            <pc:sldMk cId="993619556" sldId="263"/>
            <ac:picMk id="5" creationId="{02352603-01D7-DA81-BD3A-0DCAA6056EE1}"/>
          </ac:picMkLst>
        </pc:picChg>
        <pc:picChg chg="add mod">
          <ac:chgData name="Eu Belotti" userId="2cce4c372af5dfb0" providerId="LiveId" clId="{A0FBF316-533E-49B1-AFA4-955BDC5EE391}" dt="2025-10-27T20:24:31.974" v="2769" actId="1076"/>
          <ac:picMkLst>
            <pc:docMk/>
            <pc:sldMk cId="993619556" sldId="263"/>
            <ac:picMk id="3074" creationId="{CE0E4D74-8B32-61AB-BDFC-ED899A7F1309}"/>
          </ac:picMkLst>
        </pc:picChg>
      </pc:sldChg>
      <pc:sldChg chg="addSp delSp modSp mod ord">
        <pc:chgData name="Eu Belotti" userId="2cce4c372af5dfb0" providerId="LiveId" clId="{A0FBF316-533E-49B1-AFA4-955BDC5EE391}" dt="2025-10-27T21:41:54.485" v="5917"/>
        <pc:sldMkLst>
          <pc:docMk/>
          <pc:sldMk cId="779576567" sldId="264"/>
        </pc:sldMkLst>
        <pc:spChg chg="mod">
          <ac:chgData name="Eu Belotti" userId="2cce4c372af5dfb0" providerId="LiveId" clId="{A0FBF316-533E-49B1-AFA4-955BDC5EE391}" dt="2025-10-27T17:47:36.480" v="1302" actId="1076"/>
          <ac:spMkLst>
            <pc:docMk/>
            <pc:sldMk cId="779576567" sldId="264"/>
            <ac:spMk id="2" creationId="{8981D89D-8DBA-DA33-BB21-BBA0C9403D50}"/>
          </ac:spMkLst>
        </pc:spChg>
        <pc:spChg chg="del mod">
          <ac:chgData name="Eu Belotti" userId="2cce4c372af5dfb0" providerId="LiveId" clId="{A0FBF316-533E-49B1-AFA4-955BDC5EE391}" dt="2025-10-27T17:46:41.598" v="1284" actId="478"/>
          <ac:spMkLst>
            <pc:docMk/>
            <pc:sldMk cId="779576567" sldId="264"/>
            <ac:spMk id="3" creationId="{7EE81D68-2FA5-63C7-B1E0-E1540AF62842}"/>
          </ac:spMkLst>
        </pc:spChg>
        <pc:spChg chg="add del mod">
          <ac:chgData name="Eu Belotti" userId="2cce4c372af5dfb0" providerId="LiveId" clId="{A0FBF316-533E-49B1-AFA4-955BDC5EE391}" dt="2025-10-27T17:46:43.757" v="1285" actId="478"/>
          <ac:spMkLst>
            <pc:docMk/>
            <pc:sldMk cId="779576567" sldId="264"/>
            <ac:spMk id="6" creationId="{5C47A167-B947-E1A7-6A06-68737958208B}"/>
          </ac:spMkLst>
        </pc:spChg>
        <pc:graphicFrameChg chg="add mod modGraphic">
          <ac:chgData name="Eu Belotti" userId="2cce4c372af5dfb0" providerId="LiveId" clId="{A0FBF316-533E-49B1-AFA4-955BDC5EE391}" dt="2025-10-27T17:47:31.058" v="1301" actId="1035"/>
          <ac:graphicFrameMkLst>
            <pc:docMk/>
            <pc:sldMk cId="779576567" sldId="264"/>
            <ac:graphicFrameMk id="4" creationId="{1B8D5A2A-9E89-B1A4-E2B7-30FC69A02CBF}"/>
          </ac:graphicFrameMkLst>
        </pc:graphicFrameChg>
        <pc:picChg chg="add mod">
          <ac:chgData name="Eu Belotti" userId="2cce4c372af5dfb0" providerId="LiveId" clId="{A0FBF316-533E-49B1-AFA4-955BDC5EE391}" dt="2025-10-27T21:41:54.485" v="5917"/>
          <ac:picMkLst>
            <pc:docMk/>
            <pc:sldMk cId="779576567" sldId="264"/>
            <ac:picMk id="3" creationId="{0F80931E-8B10-CA17-51D1-2CCEC9B97E73}"/>
          </ac:picMkLst>
        </pc:picChg>
        <pc:picChg chg="add mod">
          <ac:chgData name="Eu Belotti" userId="2cce4c372af5dfb0" providerId="LiveId" clId="{A0FBF316-533E-49B1-AFA4-955BDC5EE391}" dt="2025-10-27T17:44:35.566" v="1041" actId="1076"/>
          <ac:picMkLst>
            <pc:docMk/>
            <pc:sldMk cId="779576567" sldId="264"/>
            <ac:picMk id="2050" creationId="{6205CA86-E0EC-4584-BE02-0919FD676272}"/>
          </ac:picMkLst>
        </pc:picChg>
      </pc:sldChg>
      <pc:sldChg chg="addSp delSp modSp mod ord">
        <pc:chgData name="Eu Belotti" userId="2cce4c372af5dfb0" providerId="LiveId" clId="{A0FBF316-533E-49B1-AFA4-955BDC5EE391}" dt="2025-10-27T21:41:57.965" v="5918"/>
        <pc:sldMkLst>
          <pc:docMk/>
          <pc:sldMk cId="2906441897" sldId="265"/>
        </pc:sldMkLst>
        <pc:spChg chg="del">
          <ac:chgData name="Eu Belotti" userId="2cce4c372af5dfb0" providerId="LiveId" clId="{A0FBF316-533E-49B1-AFA4-955BDC5EE391}" dt="2025-10-27T17:47:52.197" v="1307" actId="478"/>
          <ac:spMkLst>
            <pc:docMk/>
            <pc:sldMk cId="2906441897" sldId="265"/>
            <ac:spMk id="2" creationId="{5B4F112C-79EC-8616-2FA7-9480BE2394BA}"/>
          </ac:spMkLst>
        </pc:spChg>
        <pc:spChg chg="del mod">
          <ac:chgData name="Eu Belotti" userId="2cce4c372af5dfb0" providerId="LiveId" clId="{A0FBF316-533E-49B1-AFA4-955BDC5EE391}" dt="2025-10-27T17:47:50.975" v="1306" actId="478"/>
          <ac:spMkLst>
            <pc:docMk/>
            <pc:sldMk cId="2906441897" sldId="265"/>
            <ac:spMk id="3" creationId="{9509479A-1AE8-E290-36E0-17240138BF4F}"/>
          </ac:spMkLst>
        </pc:spChg>
        <pc:spChg chg="add mod">
          <ac:chgData name="Eu Belotti" userId="2cce4c372af5dfb0" providerId="LiveId" clId="{A0FBF316-533E-49B1-AFA4-955BDC5EE391}" dt="2025-10-27T17:48:51.271" v="1319" actId="207"/>
          <ac:spMkLst>
            <pc:docMk/>
            <pc:sldMk cId="2906441897" sldId="265"/>
            <ac:spMk id="4" creationId="{960589AB-9045-2274-DF3C-A40BBE4D9DC9}"/>
          </ac:spMkLst>
        </pc:spChg>
        <pc:picChg chg="add mod">
          <ac:chgData name="Eu Belotti" userId="2cce4c372af5dfb0" providerId="LiveId" clId="{A0FBF316-533E-49B1-AFA4-955BDC5EE391}" dt="2025-10-27T21:41:57.965" v="5918"/>
          <ac:picMkLst>
            <pc:docMk/>
            <pc:sldMk cId="2906441897" sldId="265"/>
            <ac:picMk id="2" creationId="{1F878FCD-D241-2D68-CCA4-727F04BEF0CD}"/>
          </ac:picMkLst>
        </pc:picChg>
        <pc:picChg chg="mod">
          <ac:chgData name="Eu Belotti" userId="2cce4c372af5dfb0" providerId="LiveId" clId="{A0FBF316-533E-49B1-AFA4-955BDC5EE391}" dt="2025-10-27T17:48:04.647" v="1311" actId="1035"/>
          <ac:picMkLst>
            <pc:docMk/>
            <pc:sldMk cId="2906441897" sldId="265"/>
            <ac:picMk id="5" creationId="{DE9BBD93-1425-2F87-C5B2-71D0CD069931}"/>
          </ac:picMkLst>
        </pc:picChg>
      </pc:sldChg>
      <pc:sldChg chg="del ord">
        <pc:chgData name="Eu Belotti" userId="2cce4c372af5dfb0" providerId="LiveId" clId="{A0FBF316-533E-49B1-AFA4-955BDC5EE391}" dt="2025-10-27T20:28:46.380" v="3046" actId="47"/>
        <pc:sldMkLst>
          <pc:docMk/>
          <pc:sldMk cId="259129767" sldId="266"/>
        </pc:sldMkLst>
      </pc:sldChg>
      <pc:sldChg chg="addSp delSp modSp mod">
        <pc:chgData name="Eu Belotti" userId="2cce4c372af5dfb0" providerId="LiveId" clId="{A0FBF316-533E-49B1-AFA4-955BDC5EE391}" dt="2025-10-27T21:42:30.695" v="5925" actId="1076"/>
        <pc:sldMkLst>
          <pc:docMk/>
          <pc:sldMk cId="1227339982" sldId="267"/>
        </pc:sldMkLst>
        <pc:spChg chg="del">
          <ac:chgData name="Eu Belotti" userId="2cce4c372af5dfb0" providerId="LiveId" clId="{A0FBF316-533E-49B1-AFA4-955BDC5EE391}" dt="2025-10-27T17:57:47.694" v="1461" actId="478"/>
          <ac:spMkLst>
            <pc:docMk/>
            <pc:sldMk cId="1227339982" sldId="267"/>
            <ac:spMk id="2" creationId="{55A01B53-6FEA-B174-8C62-0BA7ED99E879}"/>
          </ac:spMkLst>
        </pc:spChg>
        <pc:spChg chg="del mod">
          <ac:chgData name="Eu Belotti" userId="2cce4c372af5dfb0" providerId="LiveId" clId="{A0FBF316-533E-49B1-AFA4-955BDC5EE391}" dt="2025-10-27T17:59:26.585" v="1468" actId="21"/>
          <ac:spMkLst>
            <pc:docMk/>
            <pc:sldMk cId="1227339982" sldId="267"/>
            <ac:spMk id="3" creationId="{C2ADCFC9-1D33-A7A6-78F3-682723319426}"/>
          </ac:spMkLst>
        </pc:spChg>
        <pc:spChg chg="add del mod">
          <ac:chgData name="Eu Belotti" userId="2cce4c372af5dfb0" providerId="LiveId" clId="{A0FBF316-533E-49B1-AFA4-955BDC5EE391}" dt="2025-10-27T17:59:35.832" v="1471" actId="478"/>
          <ac:spMkLst>
            <pc:docMk/>
            <pc:sldMk cId="1227339982" sldId="267"/>
            <ac:spMk id="6" creationId="{8C7EA48A-9C77-B913-538A-42A2B896324D}"/>
          </ac:spMkLst>
        </pc:spChg>
        <pc:spChg chg="add mod">
          <ac:chgData name="Eu Belotti" userId="2cce4c372af5dfb0" providerId="LiveId" clId="{A0FBF316-533E-49B1-AFA4-955BDC5EE391}" dt="2025-10-27T18:01:24.948" v="1501" actId="1038"/>
          <ac:spMkLst>
            <pc:docMk/>
            <pc:sldMk cId="1227339982" sldId="267"/>
            <ac:spMk id="8" creationId="{E53AF68E-53FE-3F98-5D25-8AD32297D94F}"/>
          </ac:spMkLst>
        </pc:spChg>
        <pc:spChg chg="add mod">
          <ac:chgData name="Eu Belotti" userId="2cce4c372af5dfb0" providerId="LiveId" clId="{A0FBF316-533E-49B1-AFA4-955BDC5EE391}" dt="2025-10-27T18:02:20.039" v="1520" actId="207"/>
          <ac:spMkLst>
            <pc:docMk/>
            <pc:sldMk cId="1227339982" sldId="267"/>
            <ac:spMk id="9" creationId="{982737BC-E0E6-5F90-7C15-6908BC2E8422}"/>
          </ac:spMkLst>
        </pc:spChg>
        <pc:picChg chg="add mod">
          <ac:chgData name="Eu Belotti" userId="2cce4c372af5dfb0" providerId="LiveId" clId="{A0FBF316-533E-49B1-AFA4-955BDC5EE391}" dt="2025-10-27T21:42:30.695" v="5925" actId="1076"/>
          <ac:picMkLst>
            <pc:docMk/>
            <pc:sldMk cId="1227339982" sldId="267"/>
            <ac:picMk id="2" creationId="{C5539C6D-622C-E6E8-7AA3-5A0454820099}"/>
          </ac:picMkLst>
        </pc:picChg>
        <pc:picChg chg="mod">
          <ac:chgData name="Eu Belotti" userId="2cce4c372af5dfb0" providerId="LiveId" clId="{A0FBF316-533E-49B1-AFA4-955BDC5EE391}" dt="2025-10-27T18:00:04.557" v="1483" actId="1076"/>
          <ac:picMkLst>
            <pc:docMk/>
            <pc:sldMk cId="1227339982" sldId="267"/>
            <ac:picMk id="5" creationId="{1A15C243-90E7-6F8A-1EF6-49E21F487D14}"/>
          </ac:picMkLst>
        </pc:picChg>
        <pc:picChg chg="mod">
          <ac:chgData name="Eu Belotti" userId="2cce4c372af5dfb0" providerId="LiveId" clId="{A0FBF316-533E-49B1-AFA4-955BDC5EE391}" dt="2025-10-27T18:00:11.197" v="1484" actId="14100"/>
          <ac:picMkLst>
            <pc:docMk/>
            <pc:sldMk cId="1227339982" sldId="267"/>
            <ac:picMk id="7" creationId="{7D8692D4-3099-F9F1-2E41-19E61A0E6F84}"/>
          </ac:picMkLst>
        </pc:picChg>
      </pc:sldChg>
      <pc:sldChg chg="addSp delSp modSp mod ord modNotesTx">
        <pc:chgData name="Eu Belotti" userId="2cce4c372af5dfb0" providerId="LiveId" clId="{A0FBF316-533E-49B1-AFA4-955BDC5EE391}" dt="2025-10-27T21:42:21.638" v="5923"/>
        <pc:sldMkLst>
          <pc:docMk/>
          <pc:sldMk cId="2286887992" sldId="268"/>
        </pc:sldMkLst>
        <pc:spChg chg="del mod">
          <ac:chgData name="Eu Belotti" userId="2cce4c372af5dfb0" providerId="LiveId" clId="{A0FBF316-533E-49B1-AFA4-955BDC5EE391}" dt="2025-10-27T17:51:44.376" v="1323" actId="478"/>
          <ac:spMkLst>
            <pc:docMk/>
            <pc:sldMk cId="2286887992" sldId="268"/>
            <ac:spMk id="2" creationId="{387D1752-5CC6-85DA-F48C-A31F02CBAC4D}"/>
          </ac:spMkLst>
        </pc:spChg>
        <pc:spChg chg="del mod">
          <ac:chgData name="Eu Belotti" userId="2cce4c372af5dfb0" providerId="LiveId" clId="{A0FBF316-533E-49B1-AFA4-955BDC5EE391}" dt="2025-10-27T17:54:55.451" v="1447" actId="478"/>
          <ac:spMkLst>
            <pc:docMk/>
            <pc:sldMk cId="2286887992" sldId="268"/>
            <ac:spMk id="3" creationId="{AAECA1A8-C7C0-B3A8-C438-2A9E226504DD}"/>
          </ac:spMkLst>
        </pc:spChg>
        <pc:spChg chg="add del mod">
          <ac:chgData name="Eu Belotti" userId="2cce4c372af5dfb0" providerId="LiveId" clId="{A0FBF316-533E-49B1-AFA4-955BDC5EE391}" dt="2025-10-27T17:51:45.963" v="1324" actId="478"/>
          <ac:spMkLst>
            <pc:docMk/>
            <pc:sldMk cId="2286887992" sldId="268"/>
            <ac:spMk id="5" creationId="{EE8E1822-55AA-4284-2302-A363DB9CF402}"/>
          </ac:spMkLst>
        </pc:spChg>
        <pc:spChg chg="add del mod">
          <ac:chgData name="Eu Belotti" userId="2cce4c372af5dfb0" providerId="LiveId" clId="{A0FBF316-533E-49B1-AFA4-955BDC5EE391}" dt="2025-10-27T17:54:57.976" v="1448" actId="478"/>
          <ac:spMkLst>
            <pc:docMk/>
            <pc:sldMk cId="2286887992" sldId="268"/>
            <ac:spMk id="10" creationId="{A1A01140-255A-95A4-5144-1C7541ECBE83}"/>
          </ac:spMkLst>
        </pc:spChg>
        <pc:graphicFrameChg chg="add mod modGraphic">
          <ac:chgData name="Eu Belotti" userId="2cce4c372af5dfb0" providerId="LiveId" clId="{A0FBF316-533E-49B1-AFA4-955BDC5EE391}" dt="2025-10-27T21:28:35.902" v="5717" actId="20577"/>
          <ac:graphicFrameMkLst>
            <pc:docMk/>
            <pc:sldMk cId="2286887992" sldId="268"/>
            <ac:graphicFrameMk id="8" creationId="{DD48A928-7F0C-1C9E-C1B9-1E0A3801746D}"/>
          </ac:graphicFrameMkLst>
        </pc:graphicFrameChg>
        <pc:picChg chg="add mod">
          <ac:chgData name="Eu Belotti" userId="2cce4c372af5dfb0" providerId="LiveId" clId="{A0FBF316-533E-49B1-AFA4-955BDC5EE391}" dt="2025-10-27T21:42:21.638" v="5923"/>
          <ac:picMkLst>
            <pc:docMk/>
            <pc:sldMk cId="2286887992" sldId="268"/>
            <ac:picMk id="2" creationId="{582D2C2E-31E1-78E2-8295-4784CC24326B}"/>
          </ac:picMkLst>
        </pc:picChg>
        <pc:picChg chg="add mod">
          <ac:chgData name="Eu Belotti" userId="2cce4c372af5dfb0" providerId="LiveId" clId="{A0FBF316-533E-49B1-AFA4-955BDC5EE391}" dt="2025-10-27T17:55:13.806" v="1452" actId="14100"/>
          <ac:picMkLst>
            <pc:docMk/>
            <pc:sldMk cId="2286887992" sldId="268"/>
            <ac:picMk id="7" creationId="{FA70C63C-CA4A-CF6E-9BA4-D8BCF040CC89}"/>
          </ac:picMkLst>
        </pc:picChg>
      </pc:sldChg>
      <pc:sldChg chg="addSp delSp modSp mod modNotesTx">
        <pc:chgData name="Eu Belotti" userId="2cce4c372af5dfb0" providerId="LiveId" clId="{A0FBF316-533E-49B1-AFA4-955BDC5EE391}" dt="2025-10-27T21:42:40.002" v="5928" actId="1076"/>
        <pc:sldMkLst>
          <pc:docMk/>
          <pc:sldMk cId="1623100291" sldId="269"/>
        </pc:sldMkLst>
        <pc:spChg chg="del">
          <ac:chgData name="Eu Belotti" userId="2cce4c372af5dfb0" providerId="LiveId" clId="{A0FBF316-533E-49B1-AFA4-955BDC5EE391}" dt="2025-10-27T18:06:53.657" v="1614" actId="478"/>
          <ac:spMkLst>
            <pc:docMk/>
            <pc:sldMk cId="1623100291" sldId="269"/>
            <ac:spMk id="2" creationId="{BCAF4364-6328-A691-DD2A-3FA6DFB4F166}"/>
          </ac:spMkLst>
        </pc:spChg>
        <pc:spChg chg="del mod">
          <ac:chgData name="Eu Belotti" userId="2cce4c372af5dfb0" providerId="LiveId" clId="{A0FBF316-533E-49B1-AFA4-955BDC5EE391}" dt="2025-10-27T18:15:38.516" v="1669" actId="478"/>
          <ac:spMkLst>
            <pc:docMk/>
            <pc:sldMk cId="1623100291" sldId="269"/>
            <ac:spMk id="3" creationId="{794F09FD-75F7-16C8-EB95-0982275F9685}"/>
          </ac:spMkLst>
        </pc:spChg>
        <pc:spChg chg="add del mod">
          <ac:chgData name="Eu Belotti" userId="2cce4c372af5dfb0" providerId="LiveId" clId="{A0FBF316-533E-49B1-AFA4-955BDC5EE391}" dt="2025-10-27T18:15:39.910" v="1670" actId="478"/>
          <ac:spMkLst>
            <pc:docMk/>
            <pc:sldMk cId="1623100291" sldId="269"/>
            <ac:spMk id="34" creationId="{5846FDF8-8C89-11E7-0274-2F155C28A2F7}"/>
          </ac:spMkLst>
        </pc:spChg>
        <pc:spChg chg="add mod">
          <ac:chgData name="Eu Belotti" userId="2cce4c372af5dfb0" providerId="LiveId" clId="{A0FBF316-533E-49B1-AFA4-955BDC5EE391}" dt="2025-10-27T18:16:14.516" v="1687" actId="2085"/>
          <ac:spMkLst>
            <pc:docMk/>
            <pc:sldMk cId="1623100291" sldId="269"/>
            <ac:spMk id="35" creationId="{80A91F87-6F49-95F8-0667-98AC9BF22AF6}"/>
          </ac:spMkLst>
        </pc:spChg>
        <pc:grpChg chg="add mod">
          <ac:chgData name="Eu Belotti" userId="2cce4c372af5dfb0" providerId="LiveId" clId="{A0FBF316-533E-49B1-AFA4-955BDC5EE391}" dt="2025-10-27T18:07:06.671" v="1618" actId="1076"/>
          <ac:grpSpMkLst>
            <pc:docMk/>
            <pc:sldMk cId="1623100291" sldId="269"/>
            <ac:grpSpMk id="4" creationId="{564E7D2B-9A15-C0E6-E081-DCC5EEFA093C}"/>
          </ac:grpSpMkLst>
        </pc:grpChg>
        <pc:grpChg chg="mod">
          <ac:chgData name="Eu Belotti" userId="2cce4c372af5dfb0" providerId="LiveId" clId="{A0FBF316-533E-49B1-AFA4-955BDC5EE391}" dt="2025-10-27T18:06:54.334" v="1615"/>
          <ac:grpSpMkLst>
            <pc:docMk/>
            <pc:sldMk cId="1623100291" sldId="269"/>
            <ac:grpSpMk id="13" creationId="{507A2677-37F6-6DE8-8732-6480C9492A11}"/>
          </ac:grpSpMkLst>
        </pc:grpChg>
        <pc:picChg chg="add mod">
          <ac:chgData name="Eu Belotti" userId="2cce4c372af5dfb0" providerId="LiveId" clId="{A0FBF316-533E-49B1-AFA4-955BDC5EE391}" dt="2025-10-27T21:42:40.002" v="5928" actId="1076"/>
          <ac:picMkLst>
            <pc:docMk/>
            <pc:sldMk cId="1623100291" sldId="269"/>
            <ac:picMk id="2" creationId="{B7AB6733-E055-FD43-2964-9E6E9BF171B6}"/>
          </ac:picMkLst>
        </pc:picChg>
        <pc:picChg chg="add mod">
          <ac:chgData name="Eu Belotti" userId="2cce4c372af5dfb0" providerId="LiveId" clId="{A0FBF316-533E-49B1-AFA4-955BDC5EE391}" dt="2025-10-27T18:15:28.733" v="1665" actId="1076"/>
          <ac:picMkLst>
            <pc:docMk/>
            <pc:sldMk cId="1623100291" sldId="269"/>
            <ac:picMk id="32" creationId="{CB06B111-D603-169D-1894-9379C1D88353}"/>
          </ac:picMkLst>
        </pc:picChg>
        <pc:inkChg chg="mod">
          <ac:chgData name="Eu Belotti" userId="2cce4c372af5dfb0" providerId="LiveId" clId="{A0FBF316-533E-49B1-AFA4-955BDC5EE391}" dt="2025-10-27T18:06:54.334" v="1615"/>
          <ac:inkMkLst>
            <pc:docMk/>
            <pc:sldMk cId="1623100291" sldId="269"/>
            <ac:inkMk id="5" creationId="{CAAB88E6-3ECB-920E-DA26-C83D08540DEB}"/>
          </ac:inkMkLst>
        </pc:inkChg>
        <pc:inkChg chg="mod">
          <ac:chgData name="Eu Belotti" userId="2cce4c372af5dfb0" providerId="LiveId" clId="{A0FBF316-533E-49B1-AFA4-955BDC5EE391}" dt="2025-10-27T18:06:54.334" v="1615"/>
          <ac:inkMkLst>
            <pc:docMk/>
            <pc:sldMk cId="1623100291" sldId="269"/>
            <ac:inkMk id="11" creationId="{E1521895-E9B5-841A-4935-21F37D3F9DFA}"/>
          </ac:inkMkLst>
        </pc:inkChg>
        <pc:inkChg chg="mod">
          <ac:chgData name="Eu Belotti" userId="2cce4c372af5dfb0" providerId="LiveId" clId="{A0FBF316-533E-49B1-AFA4-955BDC5EE391}" dt="2025-10-27T18:06:54.334" v="1615"/>
          <ac:inkMkLst>
            <pc:docMk/>
            <pc:sldMk cId="1623100291" sldId="269"/>
            <ac:inkMk id="12" creationId="{D9CB7912-24E0-9756-19A7-5C20CDDED070}"/>
          </ac:inkMkLst>
        </pc:inkChg>
        <pc:inkChg chg="mod">
          <ac:chgData name="Eu Belotti" userId="2cce4c372af5dfb0" providerId="LiveId" clId="{A0FBF316-533E-49B1-AFA4-955BDC5EE391}" dt="2025-10-27T18:06:54.334" v="1615"/>
          <ac:inkMkLst>
            <pc:docMk/>
            <pc:sldMk cId="1623100291" sldId="269"/>
            <ac:inkMk id="15" creationId="{2D76B187-A339-CBF0-1D8A-0CDD42E31B46}"/>
          </ac:inkMkLst>
        </pc:inkChg>
        <pc:inkChg chg="mod">
          <ac:chgData name="Eu Belotti" userId="2cce4c372af5dfb0" providerId="LiveId" clId="{A0FBF316-533E-49B1-AFA4-955BDC5EE391}" dt="2025-10-27T18:06:54.334" v="1615"/>
          <ac:inkMkLst>
            <pc:docMk/>
            <pc:sldMk cId="1623100291" sldId="269"/>
            <ac:inkMk id="16" creationId="{A9D76481-AFF8-9945-FFC7-1FA17C0EF83B}"/>
          </ac:inkMkLst>
        </pc:inkChg>
        <pc:inkChg chg="mod">
          <ac:chgData name="Eu Belotti" userId="2cce4c372af5dfb0" providerId="LiveId" clId="{A0FBF316-533E-49B1-AFA4-955BDC5EE391}" dt="2025-10-27T18:06:54.334" v="1615"/>
          <ac:inkMkLst>
            <pc:docMk/>
            <pc:sldMk cId="1623100291" sldId="269"/>
            <ac:inkMk id="17" creationId="{9D5D595B-5153-B021-00DA-5F519BBF6697}"/>
          </ac:inkMkLst>
        </pc:inkChg>
        <pc:inkChg chg="mod">
          <ac:chgData name="Eu Belotti" userId="2cce4c372af5dfb0" providerId="LiveId" clId="{A0FBF316-533E-49B1-AFA4-955BDC5EE391}" dt="2025-10-27T18:06:54.334" v="1615"/>
          <ac:inkMkLst>
            <pc:docMk/>
            <pc:sldMk cId="1623100291" sldId="269"/>
            <ac:inkMk id="20" creationId="{45AFD227-A9B9-B00C-A1C3-8B6A64754DBF}"/>
          </ac:inkMkLst>
        </pc:inkChg>
        <pc:inkChg chg="mod">
          <ac:chgData name="Eu Belotti" userId="2cce4c372af5dfb0" providerId="LiveId" clId="{A0FBF316-533E-49B1-AFA4-955BDC5EE391}" dt="2025-10-27T18:06:54.334" v="1615"/>
          <ac:inkMkLst>
            <pc:docMk/>
            <pc:sldMk cId="1623100291" sldId="269"/>
            <ac:inkMk id="30" creationId="{32520057-2E39-02E7-D955-1C385901D82B}"/>
          </ac:inkMkLst>
        </pc:inkChg>
      </pc:sldChg>
      <pc:sldChg chg="addSp delSp modSp del mod">
        <pc:chgData name="Eu Belotti" userId="2cce4c372af5dfb0" providerId="LiveId" clId="{A0FBF316-533E-49B1-AFA4-955BDC5EE391}" dt="2025-10-27T20:30:14.484" v="3070" actId="47"/>
        <pc:sldMkLst>
          <pc:docMk/>
          <pc:sldMk cId="2876795942" sldId="270"/>
        </pc:sldMkLst>
        <pc:spChg chg="add mod">
          <ac:chgData name="Eu Belotti" userId="2cce4c372af5dfb0" providerId="LiveId" clId="{A0FBF316-533E-49B1-AFA4-955BDC5EE391}" dt="2025-10-27T20:29:48.806" v="3067" actId="21"/>
          <ac:spMkLst>
            <pc:docMk/>
            <pc:sldMk cId="2876795942" sldId="270"/>
            <ac:spMk id="4" creationId="{41B62B24-0CF0-7153-1792-CE8E73D70722}"/>
          </ac:spMkLst>
        </pc:spChg>
        <pc:picChg chg="del">
          <ac:chgData name="Eu Belotti" userId="2cce4c372af5dfb0" providerId="LiveId" clId="{A0FBF316-533E-49B1-AFA4-955BDC5EE391}" dt="2025-10-27T20:29:48.806" v="3067" actId="21"/>
          <ac:picMkLst>
            <pc:docMk/>
            <pc:sldMk cId="2876795942" sldId="270"/>
            <ac:picMk id="5" creationId="{E623BC60-60E1-081E-ABBD-24CD3605871E}"/>
          </ac:picMkLst>
        </pc:picChg>
      </pc:sldChg>
      <pc:sldChg chg="addSp delSp modSp mod ord">
        <pc:chgData name="Eu Belotti" userId="2cce4c372af5dfb0" providerId="LiveId" clId="{A0FBF316-533E-49B1-AFA4-955BDC5EE391}" dt="2025-10-27T21:42:00.826" v="5919"/>
        <pc:sldMkLst>
          <pc:docMk/>
          <pc:sldMk cId="4087224141" sldId="271"/>
        </pc:sldMkLst>
        <pc:spChg chg="del">
          <ac:chgData name="Eu Belotti" userId="2cce4c372af5dfb0" providerId="LiveId" clId="{A0FBF316-533E-49B1-AFA4-955BDC5EE391}" dt="2025-10-27T18:40:44.165" v="1818" actId="478"/>
          <ac:spMkLst>
            <pc:docMk/>
            <pc:sldMk cId="4087224141" sldId="271"/>
            <ac:spMk id="2" creationId="{A4DDCE30-816B-7ED4-CEB6-B0C0F787E047}"/>
          </ac:spMkLst>
        </pc:spChg>
        <pc:spChg chg="mod">
          <ac:chgData name="Eu Belotti" userId="2cce4c372af5dfb0" providerId="LiveId" clId="{A0FBF316-533E-49B1-AFA4-955BDC5EE391}" dt="2025-10-27T18:42:59.585" v="1835" actId="1076"/>
          <ac:spMkLst>
            <pc:docMk/>
            <pc:sldMk cId="4087224141" sldId="271"/>
            <ac:spMk id="3" creationId="{83B0A3F4-4333-AEC5-82A5-93C97CBD50CB}"/>
          </ac:spMkLst>
        </pc:spChg>
        <pc:spChg chg="add mod">
          <ac:chgData name="Eu Belotti" userId="2cce4c372af5dfb0" providerId="LiveId" clId="{A0FBF316-533E-49B1-AFA4-955BDC5EE391}" dt="2025-10-27T21:27:35.018" v="5715" actId="121"/>
          <ac:spMkLst>
            <pc:docMk/>
            <pc:sldMk cId="4087224141" sldId="271"/>
            <ac:spMk id="5" creationId="{4BC29200-60E5-2C0B-333F-A710EF94C775}"/>
          </ac:spMkLst>
        </pc:spChg>
        <pc:picChg chg="add mod">
          <ac:chgData name="Eu Belotti" userId="2cce4c372af5dfb0" providerId="LiveId" clId="{A0FBF316-533E-49B1-AFA4-955BDC5EE391}" dt="2025-10-27T21:42:00.826" v="5919"/>
          <ac:picMkLst>
            <pc:docMk/>
            <pc:sldMk cId="4087224141" sldId="271"/>
            <ac:picMk id="2" creationId="{2B1554D3-402B-32EC-9ADB-43C625202CD8}"/>
          </ac:picMkLst>
        </pc:picChg>
        <pc:picChg chg="add mod">
          <ac:chgData name="Eu Belotti" userId="2cce4c372af5dfb0" providerId="LiveId" clId="{A0FBF316-533E-49B1-AFA4-955BDC5EE391}" dt="2025-10-27T18:42:04.805" v="1821" actId="1076"/>
          <ac:picMkLst>
            <pc:docMk/>
            <pc:sldMk cId="4087224141" sldId="271"/>
            <ac:picMk id="2050" creationId="{9BAC6E24-DC3B-6072-ABAA-96C8B8F963A4}"/>
          </ac:picMkLst>
        </pc:picChg>
      </pc:sldChg>
      <pc:sldChg chg="addSp delSp modSp mod ord">
        <pc:chgData name="Eu Belotti" userId="2cce4c372af5dfb0" providerId="LiveId" clId="{A0FBF316-533E-49B1-AFA4-955BDC5EE391}" dt="2025-10-27T21:42:16.939" v="5922" actId="1076"/>
        <pc:sldMkLst>
          <pc:docMk/>
          <pc:sldMk cId="948403669" sldId="272"/>
        </pc:sldMkLst>
        <pc:spChg chg="del">
          <ac:chgData name="Eu Belotti" userId="2cce4c372af5dfb0" providerId="LiveId" clId="{A0FBF316-533E-49B1-AFA4-955BDC5EE391}" dt="2025-10-27T18:46:00.591" v="1840" actId="478"/>
          <ac:spMkLst>
            <pc:docMk/>
            <pc:sldMk cId="948403669" sldId="272"/>
            <ac:spMk id="2" creationId="{48229C95-CE29-51DB-D5AC-6AAC715E4CC5}"/>
          </ac:spMkLst>
        </pc:spChg>
        <pc:spChg chg="mod">
          <ac:chgData name="Eu Belotti" userId="2cce4c372af5dfb0" providerId="LiveId" clId="{A0FBF316-533E-49B1-AFA4-955BDC5EE391}" dt="2025-10-27T18:47:54.441" v="1960" actId="14100"/>
          <ac:spMkLst>
            <pc:docMk/>
            <pc:sldMk cId="948403669" sldId="272"/>
            <ac:spMk id="3" creationId="{E2D19ACE-A7A0-D8C4-DE7F-B7C0E7CAE119}"/>
          </ac:spMkLst>
        </pc:spChg>
        <pc:picChg chg="add mod">
          <ac:chgData name="Eu Belotti" userId="2cce4c372af5dfb0" providerId="LiveId" clId="{A0FBF316-533E-49B1-AFA4-955BDC5EE391}" dt="2025-10-27T21:42:11.193" v="5921"/>
          <ac:picMkLst>
            <pc:docMk/>
            <pc:sldMk cId="948403669" sldId="272"/>
            <ac:picMk id="2" creationId="{1B96A337-5CA1-8473-62EA-A4A887AB1846}"/>
          </ac:picMkLst>
        </pc:picChg>
        <pc:picChg chg="mod">
          <ac:chgData name="Eu Belotti" userId="2cce4c372af5dfb0" providerId="LiveId" clId="{A0FBF316-533E-49B1-AFA4-955BDC5EE391}" dt="2025-10-27T21:42:16.939" v="5922" actId="1076"/>
          <ac:picMkLst>
            <pc:docMk/>
            <pc:sldMk cId="948403669" sldId="272"/>
            <ac:picMk id="5" creationId="{87FFF582-5A3A-A1FE-45C6-8E3F99B0896E}"/>
          </ac:picMkLst>
        </pc:picChg>
      </pc:sldChg>
      <pc:sldChg chg="modSp del mod ord">
        <pc:chgData name="Eu Belotti" userId="2cce4c372af5dfb0" providerId="LiveId" clId="{A0FBF316-533E-49B1-AFA4-955BDC5EE391}" dt="2025-10-27T21:11:32.998" v="5082" actId="47"/>
        <pc:sldMkLst>
          <pc:docMk/>
          <pc:sldMk cId="334700941" sldId="273"/>
        </pc:sldMkLst>
        <pc:picChg chg="mod">
          <ac:chgData name="Eu Belotti" userId="2cce4c372af5dfb0" providerId="LiveId" clId="{A0FBF316-533E-49B1-AFA4-955BDC5EE391}" dt="2025-10-27T18:44:56.411" v="1837" actId="1076"/>
          <ac:picMkLst>
            <pc:docMk/>
            <pc:sldMk cId="334700941" sldId="273"/>
            <ac:picMk id="7" creationId="{F907F347-4B34-D7C1-6F83-A0DCC20BC97F}"/>
          </ac:picMkLst>
        </pc:picChg>
      </pc:sldChg>
      <pc:sldChg chg="addSp delSp modSp mod modNotesTx">
        <pc:chgData name="Eu Belotti" userId="2cce4c372af5dfb0" providerId="LiveId" clId="{A0FBF316-533E-49B1-AFA4-955BDC5EE391}" dt="2025-10-27T21:43:02.391" v="5937" actId="1076"/>
        <pc:sldMkLst>
          <pc:docMk/>
          <pc:sldMk cId="2069956624" sldId="274"/>
        </pc:sldMkLst>
        <pc:spChg chg="del">
          <ac:chgData name="Eu Belotti" userId="2cce4c372af5dfb0" providerId="LiveId" clId="{A0FBF316-533E-49B1-AFA4-955BDC5EE391}" dt="2025-10-27T20:31:39.985" v="3077" actId="478"/>
          <ac:spMkLst>
            <pc:docMk/>
            <pc:sldMk cId="2069956624" sldId="274"/>
            <ac:spMk id="2" creationId="{6C1A4DBA-94AB-4A43-8FFE-2CE1442F779E}"/>
          </ac:spMkLst>
        </pc:spChg>
        <pc:spChg chg="mod">
          <ac:chgData name="Eu Belotti" userId="2cce4c372af5dfb0" providerId="LiveId" clId="{A0FBF316-533E-49B1-AFA4-955BDC5EE391}" dt="2025-10-27T20:32:56.917" v="3344" actId="20577"/>
          <ac:spMkLst>
            <pc:docMk/>
            <pc:sldMk cId="2069956624" sldId="274"/>
            <ac:spMk id="3" creationId="{D808EE94-4336-9F6F-BD79-7AF9F2B2CA4C}"/>
          </ac:spMkLst>
        </pc:spChg>
        <pc:spChg chg="add mod">
          <ac:chgData name="Eu Belotti" userId="2cce4c372af5dfb0" providerId="LiveId" clId="{A0FBF316-533E-49B1-AFA4-955BDC5EE391}" dt="2025-10-27T21:43:02.391" v="5937" actId="1076"/>
          <ac:spMkLst>
            <pc:docMk/>
            <pc:sldMk cId="2069956624" sldId="274"/>
            <ac:spMk id="4" creationId="{94ACCBC1-E419-C13A-0E09-A184DF773273}"/>
          </ac:spMkLst>
        </pc:spChg>
        <pc:picChg chg="add mod">
          <ac:chgData name="Eu Belotti" userId="2cce4c372af5dfb0" providerId="LiveId" clId="{A0FBF316-533E-49B1-AFA4-955BDC5EE391}" dt="2025-10-27T21:42:59.391" v="5936"/>
          <ac:picMkLst>
            <pc:docMk/>
            <pc:sldMk cId="2069956624" sldId="274"/>
            <ac:picMk id="2" creationId="{ACB1B1E8-2C63-1C58-ED40-6EA8DC9A0F4D}"/>
          </ac:picMkLst>
        </pc:picChg>
        <pc:picChg chg="mod">
          <ac:chgData name="Eu Belotti" userId="2cce4c372af5dfb0" providerId="LiveId" clId="{A0FBF316-533E-49B1-AFA4-955BDC5EE391}" dt="2025-10-27T20:33:19.284" v="3369" actId="14100"/>
          <ac:picMkLst>
            <pc:docMk/>
            <pc:sldMk cId="2069956624" sldId="274"/>
            <ac:picMk id="5" creationId="{AE4AF1AE-AA12-117F-FB56-B60536BE7CB8}"/>
          </ac:picMkLst>
        </pc:picChg>
        <pc:picChg chg="del mod">
          <ac:chgData name="Eu Belotti" userId="2cce4c372af5dfb0" providerId="LiveId" clId="{A0FBF316-533E-49B1-AFA4-955BDC5EE391}" dt="2025-10-27T20:33:14.862" v="3368" actId="478"/>
          <ac:picMkLst>
            <pc:docMk/>
            <pc:sldMk cId="2069956624" sldId="274"/>
            <ac:picMk id="7" creationId="{A10C693B-784F-5003-D101-15E5C96B0D17}"/>
          </ac:picMkLst>
        </pc:picChg>
      </pc:sldChg>
      <pc:sldChg chg="addSp delSp modSp mod">
        <pc:chgData name="Eu Belotti" userId="2cce4c372af5dfb0" providerId="LiveId" clId="{A0FBF316-533E-49B1-AFA4-955BDC5EE391}" dt="2025-10-27T21:43:04.461" v="5938"/>
        <pc:sldMkLst>
          <pc:docMk/>
          <pc:sldMk cId="3039681274" sldId="275"/>
        </pc:sldMkLst>
        <pc:spChg chg="mod">
          <ac:chgData name="Eu Belotti" userId="2cce4c372af5dfb0" providerId="LiveId" clId="{A0FBF316-533E-49B1-AFA4-955BDC5EE391}" dt="2025-10-27T20:40:11.017" v="3560" actId="1076"/>
          <ac:spMkLst>
            <pc:docMk/>
            <pc:sldMk cId="3039681274" sldId="275"/>
            <ac:spMk id="2" creationId="{F730A530-F529-187C-B77B-D59D1F86CF65}"/>
          </ac:spMkLst>
        </pc:spChg>
        <pc:spChg chg="mod">
          <ac:chgData name="Eu Belotti" userId="2cce4c372af5dfb0" providerId="LiveId" clId="{A0FBF316-533E-49B1-AFA4-955BDC5EE391}" dt="2025-10-27T20:40:14.827" v="3561" actId="1076"/>
          <ac:spMkLst>
            <pc:docMk/>
            <pc:sldMk cId="3039681274" sldId="275"/>
            <ac:spMk id="3" creationId="{BCBA3A51-19C0-9BDA-2292-72C184D9BB76}"/>
          </ac:spMkLst>
        </pc:spChg>
        <pc:spChg chg="del mod">
          <ac:chgData name="Eu Belotti" userId="2cce4c372af5dfb0" providerId="LiveId" clId="{A0FBF316-533E-49B1-AFA4-955BDC5EE391}" dt="2025-10-27T20:35:19.583" v="3405" actId="478"/>
          <ac:spMkLst>
            <pc:docMk/>
            <pc:sldMk cId="3039681274" sldId="275"/>
            <ac:spMk id="4" creationId="{D72EB3ED-1E23-6BEF-6B79-EABEEC456FC0}"/>
          </ac:spMkLst>
        </pc:spChg>
        <pc:spChg chg="del">
          <ac:chgData name="Eu Belotti" userId="2cce4c372af5dfb0" providerId="LiveId" clId="{A0FBF316-533E-49B1-AFA4-955BDC5EE391}" dt="2025-10-27T20:35:23.740" v="3406" actId="478"/>
          <ac:spMkLst>
            <pc:docMk/>
            <pc:sldMk cId="3039681274" sldId="275"/>
            <ac:spMk id="5" creationId="{5EFDF1F4-F7C0-54D6-5992-CC0A8F299ECB}"/>
          </ac:spMkLst>
        </pc:spChg>
        <pc:spChg chg="del mod">
          <ac:chgData name="Eu Belotti" userId="2cce4c372af5dfb0" providerId="LiveId" clId="{A0FBF316-533E-49B1-AFA4-955BDC5EE391}" dt="2025-10-27T20:37:47.291" v="3517" actId="478"/>
          <ac:spMkLst>
            <pc:docMk/>
            <pc:sldMk cId="3039681274" sldId="275"/>
            <ac:spMk id="6" creationId="{7DE1017A-E88D-7140-5875-5307E9CF8FFD}"/>
          </ac:spMkLst>
        </pc:spChg>
        <pc:picChg chg="add mod">
          <ac:chgData name="Eu Belotti" userId="2cce4c372af5dfb0" providerId="LiveId" clId="{A0FBF316-533E-49B1-AFA4-955BDC5EE391}" dt="2025-10-27T21:43:04.461" v="5938"/>
          <ac:picMkLst>
            <pc:docMk/>
            <pc:sldMk cId="3039681274" sldId="275"/>
            <ac:picMk id="4" creationId="{2ADD6185-5E86-7A55-1FB3-7D374FDB2053}"/>
          </ac:picMkLst>
        </pc:picChg>
      </pc:sldChg>
      <pc:sldChg chg="addSp delSp modSp new mod">
        <pc:chgData name="Eu Belotti" userId="2cce4c372af5dfb0" providerId="LiveId" clId="{A0FBF316-533E-49B1-AFA4-955BDC5EE391}" dt="2025-10-27T21:41:17.639" v="5900"/>
        <pc:sldMkLst>
          <pc:docMk/>
          <pc:sldMk cId="2080919613" sldId="276"/>
        </pc:sldMkLst>
        <pc:spChg chg="del">
          <ac:chgData name="Eu Belotti" userId="2cce4c372af5dfb0" providerId="LiveId" clId="{A0FBF316-533E-49B1-AFA4-955BDC5EE391}" dt="2025-10-27T15:43:42.721" v="140" actId="478"/>
          <ac:spMkLst>
            <pc:docMk/>
            <pc:sldMk cId="2080919613" sldId="276"/>
            <ac:spMk id="2" creationId="{3BA79487-976D-4EE2-C8B2-F35A6BE4210E}"/>
          </ac:spMkLst>
        </pc:spChg>
        <pc:spChg chg="del">
          <ac:chgData name="Eu Belotti" userId="2cce4c372af5dfb0" providerId="LiveId" clId="{A0FBF316-533E-49B1-AFA4-955BDC5EE391}" dt="2025-10-27T15:43:41.184" v="139" actId="478"/>
          <ac:spMkLst>
            <pc:docMk/>
            <pc:sldMk cId="2080919613" sldId="276"/>
            <ac:spMk id="3" creationId="{E1C548AA-CCA7-BA42-8189-739B448F72E5}"/>
          </ac:spMkLst>
        </pc:spChg>
        <pc:spChg chg="add del mod">
          <ac:chgData name="Eu Belotti" userId="2cce4c372af5dfb0" providerId="LiveId" clId="{A0FBF316-533E-49B1-AFA4-955BDC5EE391}" dt="2025-10-27T15:43:38.699" v="138" actId="478"/>
          <ac:spMkLst>
            <pc:docMk/>
            <pc:sldMk cId="2080919613" sldId="276"/>
            <ac:spMk id="5" creationId="{790C08E8-D1AA-8A5E-3E2F-D88B3550D400}"/>
          </ac:spMkLst>
        </pc:spChg>
        <pc:spChg chg="add mod">
          <ac:chgData name="Eu Belotti" userId="2cce4c372af5dfb0" providerId="LiveId" clId="{A0FBF316-533E-49B1-AFA4-955BDC5EE391}" dt="2025-10-27T15:44:51.131" v="171" actId="2711"/>
          <ac:spMkLst>
            <pc:docMk/>
            <pc:sldMk cId="2080919613" sldId="276"/>
            <ac:spMk id="7" creationId="{CF866A02-D44B-4693-2F1A-CB4F7DA6C190}"/>
          </ac:spMkLst>
        </pc:spChg>
        <pc:picChg chg="add mod">
          <ac:chgData name="Eu Belotti" userId="2cce4c372af5dfb0" providerId="LiveId" clId="{A0FBF316-533E-49B1-AFA4-955BDC5EE391}" dt="2025-10-27T21:41:17.639" v="5900"/>
          <ac:picMkLst>
            <pc:docMk/>
            <pc:sldMk cId="2080919613" sldId="276"/>
            <ac:picMk id="2" creationId="{D63007D4-9FC9-A128-A07B-1A255D306FB8}"/>
          </ac:picMkLst>
        </pc:picChg>
        <pc:picChg chg="add mod">
          <ac:chgData name="Eu Belotti" userId="2cce4c372af5dfb0" providerId="LiveId" clId="{A0FBF316-533E-49B1-AFA4-955BDC5EE391}" dt="2025-10-27T15:43:47.827" v="141" actId="1076"/>
          <ac:picMkLst>
            <pc:docMk/>
            <pc:sldMk cId="2080919613" sldId="276"/>
            <ac:picMk id="6" creationId="{DE658205-549D-5E9D-E412-202C32BEE393}"/>
          </ac:picMkLst>
        </pc:picChg>
      </pc:sldChg>
      <pc:sldChg chg="addSp delSp modSp new mod ord modNotesTx">
        <pc:chgData name="Eu Belotti" userId="2cce4c372af5dfb0" providerId="LiveId" clId="{A0FBF316-533E-49B1-AFA4-955BDC5EE391}" dt="2025-10-27T21:41:22.807" v="5901"/>
        <pc:sldMkLst>
          <pc:docMk/>
          <pc:sldMk cId="2274019959" sldId="277"/>
        </pc:sldMkLst>
        <pc:spChg chg="del">
          <ac:chgData name="Eu Belotti" userId="2cce4c372af5dfb0" providerId="LiveId" clId="{A0FBF316-533E-49B1-AFA4-955BDC5EE391}" dt="2025-10-27T16:07:10.454" v="910" actId="478"/>
          <ac:spMkLst>
            <pc:docMk/>
            <pc:sldMk cId="2274019959" sldId="277"/>
            <ac:spMk id="2" creationId="{EEBE397B-F742-484F-9B29-6843F413AB0B}"/>
          </ac:spMkLst>
        </pc:spChg>
        <pc:spChg chg="del">
          <ac:chgData name="Eu Belotti" userId="2cce4c372af5dfb0" providerId="LiveId" clId="{A0FBF316-533E-49B1-AFA4-955BDC5EE391}" dt="2025-10-27T16:07:13.251" v="911" actId="478"/>
          <ac:spMkLst>
            <pc:docMk/>
            <pc:sldMk cId="2274019959" sldId="277"/>
            <ac:spMk id="3" creationId="{CBC70308-9D52-2AAE-3D73-174C390D651B}"/>
          </ac:spMkLst>
        </pc:spChg>
        <pc:picChg chg="add mod">
          <ac:chgData name="Eu Belotti" userId="2cce4c372af5dfb0" providerId="LiveId" clId="{A0FBF316-533E-49B1-AFA4-955BDC5EE391}" dt="2025-10-27T21:41:22.807" v="5901"/>
          <ac:picMkLst>
            <pc:docMk/>
            <pc:sldMk cId="2274019959" sldId="277"/>
            <ac:picMk id="2" creationId="{9A1E5D1B-92FF-64C5-BF63-E898EC7446D9}"/>
          </ac:picMkLst>
        </pc:picChg>
        <pc:picChg chg="add mod">
          <ac:chgData name="Eu Belotti" userId="2cce4c372af5dfb0" providerId="LiveId" clId="{A0FBF316-533E-49B1-AFA4-955BDC5EE391}" dt="2025-10-27T16:08:03.995" v="915" actId="1076"/>
          <ac:picMkLst>
            <pc:docMk/>
            <pc:sldMk cId="2274019959" sldId="277"/>
            <ac:picMk id="3074" creationId="{CE082EE4-F63A-0AFD-570C-3AE356872052}"/>
          </ac:picMkLst>
        </pc:picChg>
      </pc:sldChg>
      <pc:sldChg chg="addSp delSp modSp new mod">
        <pc:chgData name="Eu Belotti" userId="2cce4c372af5dfb0" providerId="LiveId" clId="{A0FBF316-533E-49B1-AFA4-955BDC5EE391}" dt="2025-10-27T21:42:32.695" v="5926"/>
        <pc:sldMkLst>
          <pc:docMk/>
          <pc:sldMk cId="1233592810" sldId="278"/>
        </pc:sldMkLst>
        <pc:spChg chg="del">
          <ac:chgData name="Eu Belotti" userId="2cce4c372af5dfb0" providerId="LiveId" clId="{A0FBF316-533E-49B1-AFA4-955BDC5EE391}" dt="2025-10-27T18:05:52.662" v="1604" actId="478"/>
          <ac:spMkLst>
            <pc:docMk/>
            <pc:sldMk cId="1233592810" sldId="278"/>
            <ac:spMk id="2" creationId="{C8705776-756A-6B3F-3137-EFC382AB3B63}"/>
          </ac:spMkLst>
        </pc:spChg>
        <pc:spChg chg="mod">
          <ac:chgData name="Eu Belotti" userId="2cce4c372af5dfb0" providerId="LiveId" clId="{A0FBF316-533E-49B1-AFA4-955BDC5EE391}" dt="2025-10-27T18:06:27.614" v="1613" actId="20577"/>
          <ac:spMkLst>
            <pc:docMk/>
            <pc:sldMk cId="1233592810" sldId="278"/>
            <ac:spMk id="3" creationId="{EA6E4944-9391-D774-6AEB-425777C4B73A}"/>
          </ac:spMkLst>
        </pc:spChg>
        <pc:spChg chg="add del mod">
          <ac:chgData name="Eu Belotti" userId="2cce4c372af5dfb0" providerId="LiveId" clId="{A0FBF316-533E-49B1-AFA4-955BDC5EE391}" dt="2025-10-27T18:05:48.260" v="1603" actId="478"/>
          <ac:spMkLst>
            <pc:docMk/>
            <pc:sldMk cId="1233592810" sldId="278"/>
            <ac:spMk id="4" creationId="{C2ADCFC9-1D33-A7A6-78F3-682723319426}"/>
          </ac:spMkLst>
        </pc:spChg>
        <pc:picChg chg="add mod">
          <ac:chgData name="Eu Belotti" userId="2cce4c372af5dfb0" providerId="LiveId" clId="{A0FBF316-533E-49B1-AFA4-955BDC5EE391}" dt="2025-10-27T21:42:32.695" v="5926"/>
          <ac:picMkLst>
            <pc:docMk/>
            <pc:sldMk cId="1233592810" sldId="278"/>
            <ac:picMk id="2" creationId="{34C85A2A-9E39-BC95-9DB2-75FA898E94B6}"/>
          </ac:picMkLst>
        </pc:picChg>
        <pc:picChg chg="add mod">
          <ac:chgData name="Eu Belotti" userId="2cce4c372af5dfb0" providerId="LiveId" clId="{A0FBF316-533E-49B1-AFA4-955BDC5EE391}" dt="2025-10-27T18:06:11.061" v="1606" actId="14100"/>
          <ac:picMkLst>
            <pc:docMk/>
            <pc:sldMk cId="1233592810" sldId="278"/>
            <ac:picMk id="1026" creationId="{482B85BA-BE11-68EB-169D-DDF1538603F3}"/>
          </ac:picMkLst>
        </pc:picChg>
      </pc:sldChg>
      <pc:sldChg chg="delSp modSp new del mod">
        <pc:chgData name="Eu Belotti" userId="2cce4c372af5dfb0" providerId="LiveId" clId="{A0FBF316-533E-49B1-AFA4-955BDC5EE391}" dt="2025-10-27T18:54:18.165" v="2130" actId="47"/>
        <pc:sldMkLst>
          <pc:docMk/>
          <pc:sldMk cId="3740296677" sldId="279"/>
        </pc:sldMkLst>
        <pc:spChg chg="del">
          <ac:chgData name="Eu Belotti" userId="2cce4c372af5dfb0" providerId="LiveId" clId="{A0FBF316-533E-49B1-AFA4-955BDC5EE391}" dt="2025-10-27T18:24:01.261" v="1802" actId="478"/>
          <ac:spMkLst>
            <pc:docMk/>
            <pc:sldMk cId="3740296677" sldId="279"/>
            <ac:spMk id="2" creationId="{6BC12EB4-7D6F-C22C-64D2-7EEE8F7580A4}"/>
          </ac:spMkLst>
        </pc:spChg>
        <pc:spChg chg="mod">
          <ac:chgData name="Eu Belotti" userId="2cce4c372af5dfb0" providerId="LiveId" clId="{A0FBF316-533E-49B1-AFA4-955BDC5EE391}" dt="2025-10-27T18:23:49.834" v="1801" actId="20577"/>
          <ac:spMkLst>
            <pc:docMk/>
            <pc:sldMk cId="3740296677" sldId="279"/>
            <ac:spMk id="3" creationId="{910762AB-2699-4C19-AA67-E1E5C0A813A7}"/>
          </ac:spMkLst>
        </pc:spChg>
      </pc:sldChg>
      <pc:sldChg chg="addSp delSp modSp add mod modNotesTx">
        <pc:chgData name="Eu Belotti" userId="2cce4c372af5dfb0" providerId="LiveId" clId="{A0FBF316-533E-49B1-AFA4-955BDC5EE391}" dt="2025-10-27T21:42:48.471" v="5931" actId="1076"/>
        <pc:sldMkLst>
          <pc:docMk/>
          <pc:sldMk cId="3449379216" sldId="280"/>
        </pc:sldMkLst>
        <pc:spChg chg="mod">
          <ac:chgData name="Eu Belotti" userId="2cce4c372af5dfb0" providerId="LiveId" clId="{A0FBF316-533E-49B1-AFA4-955BDC5EE391}" dt="2025-10-27T18:30:45.929" v="1811" actId="1076"/>
          <ac:spMkLst>
            <pc:docMk/>
            <pc:sldMk cId="3449379216" sldId="280"/>
            <ac:spMk id="35" creationId="{E0EE1865-12F6-2C63-D3FB-9529012A93F8}"/>
          </ac:spMkLst>
        </pc:spChg>
        <pc:grpChg chg="del">
          <ac:chgData name="Eu Belotti" userId="2cce4c372af5dfb0" providerId="LiveId" clId="{A0FBF316-533E-49B1-AFA4-955BDC5EE391}" dt="2025-10-27T18:24:46.717" v="1806" actId="478"/>
          <ac:grpSpMkLst>
            <pc:docMk/>
            <pc:sldMk cId="3449379216" sldId="280"/>
            <ac:grpSpMk id="4" creationId="{DC398B58-F550-9B2D-1B9A-4C0ECB90D9DD}"/>
          </ac:grpSpMkLst>
        </pc:grpChg>
        <pc:picChg chg="add mod">
          <ac:chgData name="Eu Belotti" userId="2cce4c372af5dfb0" providerId="LiveId" clId="{A0FBF316-533E-49B1-AFA4-955BDC5EE391}" dt="2025-10-27T21:42:48.471" v="5931" actId="1076"/>
          <ac:picMkLst>
            <pc:docMk/>
            <pc:sldMk cId="3449379216" sldId="280"/>
            <ac:picMk id="2" creationId="{064AF037-C148-4F99-A931-93A74D4E1E34}"/>
          </ac:picMkLst>
        </pc:picChg>
        <pc:picChg chg="add mod">
          <ac:chgData name="Eu Belotti" userId="2cce4c372af5dfb0" providerId="LiveId" clId="{A0FBF316-533E-49B1-AFA4-955BDC5EE391}" dt="2025-10-27T18:30:39.275" v="1810" actId="1076"/>
          <ac:picMkLst>
            <pc:docMk/>
            <pc:sldMk cId="3449379216" sldId="280"/>
            <ac:picMk id="3" creationId="{72BEB08B-5BF5-89C3-A28B-FABB2DCC1CD1}"/>
          </ac:picMkLst>
        </pc:picChg>
      </pc:sldChg>
      <pc:sldChg chg="addSp delSp modSp new mod modNotesTx">
        <pc:chgData name="Eu Belotti" userId="2cce4c372af5dfb0" providerId="LiveId" clId="{A0FBF316-533E-49B1-AFA4-955BDC5EE391}" dt="2025-10-27T21:42:42.208" v="5929"/>
        <pc:sldMkLst>
          <pc:docMk/>
          <pc:sldMk cId="3243386035" sldId="281"/>
        </pc:sldMkLst>
        <pc:spChg chg="del">
          <ac:chgData name="Eu Belotti" userId="2cce4c372af5dfb0" providerId="LiveId" clId="{A0FBF316-533E-49B1-AFA4-955BDC5EE391}" dt="2025-10-27T18:51:03.852" v="1963" actId="478"/>
          <ac:spMkLst>
            <pc:docMk/>
            <pc:sldMk cId="3243386035" sldId="281"/>
            <ac:spMk id="2" creationId="{912ED570-A69A-C2A5-5037-14128794DEEB}"/>
          </ac:spMkLst>
        </pc:spChg>
        <pc:spChg chg="del">
          <ac:chgData name="Eu Belotti" userId="2cce4c372af5dfb0" providerId="LiveId" clId="{A0FBF316-533E-49B1-AFA4-955BDC5EE391}" dt="2025-10-27T18:51:02.887" v="1962" actId="478"/>
          <ac:spMkLst>
            <pc:docMk/>
            <pc:sldMk cId="3243386035" sldId="281"/>
            <ac:spMk id="3" creationId="{23F5346D-4518-2D6E-BD2E-DFE7FFA4EB28}"/>
          </ac:spMkLst>
        </pc:spChg>
        <pc:picChg chg="add mod">
          <ac:chgData name="Eu Belotti" userId="2cce4c372af5dfb0" providerId="LiveId" clId="{A0FBF316-533E-49B1-AFA4-955BDC5EE391}" dt="2025-10-27T21:42:42.208" v="5929"/>
          <ac:picMkLst>
            <pc:docMk/>
            <pc:sldMk cId="3243386035" sldId="281"/>
            <ac:picMk id="2" creationId="{653A9186-57FF-84CF-A451-1191C5525145}"/>
          </ac:picMkLst>
        </pc:picChg>
        <pc:picChg chg="add mod">
          <ac:chgData name="Eu Belotti" userId="2cce4c372af5dfb0" providerId="LiveId" clId="{A0FBF316-533E-49B1-AFA4-955BDC5EE391}" dt="2025-10-27T18:51:19.445" v="1967" actId="14100"/>
          <ac:picMkLst>
            <pc:docMk/>
            <pc:sldMk cId="3243386035" sldId="281"/>
            <ac:picMk id="5" creationId="{852F5D7B-DCE1-35EA-DA45-DBD9ED6D81F4}"/>
          </ac:picMkLst>
        </pc:picChg>
      </pc:sldChg>
      <pc:sldChg chg="addSp delSp modSp new mod">
        <pc:chgData name="Eu Belotti" userId="2cce4c372af5dfb0" providerId="LiveId" clId="{A0FBF316-533E-49B1-AFA4-955BDC5EE391}" dt="2025-10-27T21:42:03.685" v="5920"/>
        <pc:sldMkLst>
          <pc:docMk/>
          <pc:sldMk cId="3473329265" sldId="282"/>
        </pc:sldMkLst>
        <pc:spChg chg="mod">
          <ac:chgData name="Eu Belotti" userId="2cce4c372af5dfb0" providerId="LiveId" clId="{A0FBF316-533E-49B1-AFA4-955BDC5EE391}" dt="2025-10-27T20:29:24.612" v="3065" actId="20577"/>
          <ac:spMkLst>
            <pc:docMk/>
            <pc:sldMk cId="3473329265" sldId="282"/>
            <ac:spMk id="2" creationId="{AA13011A-D328-79B2-EEFF-3B4AA9294B9A}"/>
          </ac:spMkLst>
        </pc:spChg>
        <pc:spChg chg="del">
          <ac:chgData name="Eu Belotti" userId="2cce4c372af5dfb0" providerId="LiveId" clId="{A0FBF316-533E-49B1-AFA4-955BDC5EE391}" dt="2025-10-27T20:29:28.363" v="3066" actId="478"/>
          <ac:spMkLst>
            <pc:docMk/>
            <pc:sldMk cId="3473329265" sldId="282"/>
            <ac:spMk id="3" creationId="{AFD879FF-6DF4-E5D7-56CC-6C941312FA22}"/>
          </ac:spMkLst>
        </pc:spChg>
        <pc:picChg chg="add mod">
          <ac:chgData name="Eu Belotti" userId="2cce4c372af5dfb0" providerId="LiveId" clId="{A0FBF316-533E-49B1-AFA4-955BDC5EE391}" dt="2025-10-27T21:42:03.685" v="5920"/>
          <ac:picMkLst>
            <pc:docMk/>
            <pc:sldMk cId="3473329265" sldId="282"/>
            <ac:picMk id="3" creationId="{1122FF15-EACB-F424-06EC-3CEADC85B09F}"/>
          </ac:picMkLst>
        </pc:picChg>
        <pc:picChg chg="add mod">
          <ac:chgData name="Eu Belotti" userId="2cce4c372af5dfb0" providerId="LiveId" clId="{A0FBF316-533E-49B1-AFA4-955BDC5EE391}" dt="2025-10-27T20:29:59.398" v="3069" actId="1076"/>
          <ac:picMkLst>
            <pc:docMk/>
            <pc:sldMk cId="3473329265" sldId="282"/>
            <ac:picMk id="5" creationId="{E623BC60-60E1-081E-ABBD-24CD3605871E}"/>
          </ac:picMkLst>
        </pc:picChg>
      </pc:sldChg>
      <pc:sldChg chg="addSp modSp new mod">
        <pc:chgData name="Eu Belotti" userId="2cce4c372af5dfb0" providerId="LiveId" clId="{A0FBF316-533E-49B1-AFA4-955BDC5EE391}" dt="2025-10-27T21:43:15.706" v="5942"/>
        <pc:sldMkLst>
          <pc:docMk/>
          <pc:sldMk cId="3019467401" sldId="283"/>
        </pc:sldMkLst>
        <pc:spChg chg="mod">
          <ac:chgData name="Eu Belotti" userId="2cce4c372af5dfb0" providerId="LiveId" clId="{A0FBF316-533E-49B1-AFA4-955BDC5EE391}" dt="2025-10-27T20:50:13.779" v="3990" actId="1076"/>
          <ac:spMkLst>
            <pc:docMk/>
            <pc:sldMk cId="3019467401" sldId="283"/>
            <ac:spMk id="2" creationId="{1FE6C033-BCE8-5CFC-C0DB-45DE88A952AB}"/>
          </ac:spMkLst>
        </pc:spChg>
        <pc:spChg chg="mod">
          <ac:chgData name="Eu Belotti" userId="2cce4c372af5dfb0" providerId="LiveId" clId="{A0FBF316-533E-49B1-AFA4-955BDC5EE391}" dt="2025-10-27T20:50:07.266" v="3989" actId="207"/>
          <ac:spMkLst>
            <pc:docMk/>
            <pc:sldMk cId="3019467401" sldId="283"/>
            <ac:spMk id="3" creationId="{73F149EF-57BF-95AD-2702-89CE0DB710E2}"/>
          </ac:spMkLst>
        </pc:spChg>
        <pc:picChg chg="add mod">
          <ac:chgData name="Eu Belotti" userId="2cce4c372af5dfb0" providerId="LiveId" clId="{A0FBF316-533E-49B1-AFA4-955BDC5EE391}" dt="2025-10-27T21:43:15.706" v="5942"/>
          <ac:picMkLst>
            <pc:docMk/>
            <pc:sldMk cId="3019467401" sldId="283"/>
            <ac:picMk id="4" creationId="{0C17A9DF-33D9-6EE1-D494-231E579B1328}"/>
          </ac:picMkLst>
        </pc:picChg>
      </pc:sldChg>
      <pc:sldChg chg="addSp delSp modSp add mod">
        <pc:chgData name="Eu Belotti" userId="2cce4c372af5dfb0" providerId="LiveId" clId="{A0FBF316-533E-49B1-AFA4-955BDC5EE391}" dt="2025-10-27T21:43:06.522" v="5939"/>
        <pc:sldMkLst>
          <pc:docMk/>
          <pc:sldMk cId="2378222207" sldId="284"/>
        </pc:sldMkLst>
        <pc:spChg chg="mod">
          <ac:chgData name="Eu Belotti" userId="2cce4c372af5dfb0" providerId="LiveId" clId="{A0FBF316-533E-49B1-AFA4-955BDC5EE391}" dt="2025-10-27T20:40:34.190" v="3562" actId="1076"/>
          <ac:spMkLst>
            <pc:docMk/>
            <pc:sldMk cId="2378222207" sldId="284"/>
            <ac:spMk id="2" creationId="{8CA2B26F-38C6-A6A5-9B26-E5310B34835C}"/>
          </ac:spMkLst>
        </pc:spChg>
        <pc:spChg chg="mod">
          <ac:chgData name="Eu Belotti" userId="2cce4c372af5dfb0" providerId="LiveId" clId="{A0FBF316-533E-49B1-AFA4-955BDC5EE391}" dt="2025-10-27T21:33:29.898" v="5718" actId="20577"/>
          <ac:spMkLst>
            <pc:docMk/>
            <pc:sldMk cId="2378222207" sldId="284"/>
            <ac:spMk id="3" creationId="{F20F8907-5082-DE32-7EA2-94E8FE4697C8}"/>
          </ac:spMkLst>
        </pc:spChg>
        <pc:spChg chg="del">
          <ac:chgData name="Eu Belotti" userId="2cce4c372af5dfb0" providerId="LiveId" clId="{A0FBF316-533E-49B1-AFA4-955BDC5EE391}" dt="2025-10-27T20:39:07.942" v="3548" actId="478"/>
          <ac:spMkLst>
            <pc:docMk/>
            <pc:sldMk cId="2378222207" sldId="284"/>
            <ac:spMk id="6" creationId="{081E9DF6-1021-9D68-183A-F9B718509546}"/>
          </ac:spMkLst>
        </pc:spChg>
        <pc:picChg chg="add mod">
          <ac:chgData name="Eu Belotti" userId="2cce4c372af5dfb0" providerId="LiveId" clId="{A0FBF316-533E-49B1-AFA4-955BDC5EE391}" dt="2025-10-27T21:43:06.522" v="5939"/>
          <ac:picMkLst>
            <pc:docMk/>
            <pc:sldMk cId="2378222207" sldId="284"/>
            <ac:picMk id="4" creationId="{6CBAF293-86AF-1EFD-F7A1-E84A49D04848}"/>
          </ac:picMkLst>
        </pc:picChg>
      </pc:sldChg>
      <pc:sldChg chg="addSp delSp modSp new mod">
        <pc:chgData name="Eu Belotti" userId="2cce4c372af5dfb0" providerId="LiveId" clId="{A0FBF316-533E-49B1-AFA4-955BDC5EE391}" dt="2025-10-27T21:42:57.440" v="5935"/>
        <pc:sldMkLst>
          <pc:docMk/>
          <pc:sldMk cId="607742364" sldId="285"/>
        </pc:sldMkLst>
        <pc:spChg chg="del">
          <ac:chgData name="Eu Belotti" userId="2cce4c372af5dfb0" providerId="LiveId" clId="{A0FBF316-533E-49B1-AFA4-955BDC5EE391}" dt="2025-10-27T20:35:54.741" v="3419" actId="478"/>
          <ac:spMkLst>
            <pc:docMk/>
            <pc:sldMk cId="607742364" sldId="285"/>
            <ac:spMk id="2" creationId="{7F5663DD-C422-9A80-CA37-B40D85B3B6B8}"/>
          </ac:spMkLst>
        </pc:spChg>
        <pc:spChg chg="del">
          <ac:chgData name="Eu Belotti" userId="2cce4c372af5dfb0" providerId="LiveId" clId="{A0FBF316-533E-49B1-AFA4-955BDC5EE391}" dt="2025-10-27T20:35:53.993" v="3418" actId="478"/>
          <ac:spMkLst>
            <pc:docMk/>
            <pc:sldMk cId="607742364" sldId="285"/>
            <ac:spMk id="3" creationId="{E75C880E-E3CC-2467-20CF-5C91226D5DEC}"/>
          </ac:spMkLst>
        </pc:spChg>
        <pc:spChg chg="add mod">
          <ac:chgData name="Eu Belotti" userId="2cce4c372af5dfb0" providerId="LiveId" clId="{A0FBF316-533E-49B1-AFA4-955BDC5EE391}" dt="2025-10-27T20:36:34.615" v="3460" actId="207"/>
          <ac:spMkLst>
            <pc:docMk/>
            <pc:sldMk cId="607742364" sldId="285"/>
            <ac:spMk id="4" creationId="{0007E1E0-62B6-E368-6642-1C6E8FCBE6B5}"/>
          </ac:spMkLst>
        </pc:spChg>
        <pc:spChg chg="add mod">
          <ac:chgData name="Eu Belotti" userId="2cce4c372af5dfb0" providerId="LiveId" clId="{A0FBF316-533E-49B1-AFA4-955BDC5EE391}" dt="2025-10-27T20:37:14.494" v="3514" actId="1036"/>
          <ac:spMkLst>
            <pc:docMk/>
            <pc:sldMk cId="607742364" sldId="285"/>
            <ac:spMk id="5" creationId="{4087EF6C-48F9-3800-C703-50AEE5A926B1}"/>
          </ac:spMkLst>
        </pc:spChg>
        <pc:picChg chg="add mod">
          <ac:chgData name="Eu Belotti" userId="2cce4c372af5dfb0" providerId="LiveId" clId="{A0FBF316-533E-49B1-AFA4-955BDC5EE391}" dt="2025-10-27T21:42:57.440" v="5935"/>
          <ac:picMkLst>
            <pc:docMk/>
            <pc:sldMk cId="607742364" sldId="285"/>
            <ac:picMk id="2" creationId="{301B7074-45B7-252C-2BE9-1634778476BC}"/>
          </ac:picMkLst>
        </pc:picChg>
      </pc:sldChg>
      <pc:sldChg chg="addSp modSp add mod">
        <pc:chgData name="Eu Belotti" userId="2cce4c372af5dfb0" providerId="LiveId" clId="{A0FBF316-533E-49B1-AFA4-955BDC5EE391}" dt="2025-10-27T21:43:13.615" v="5941" actId="1076"/>
        <pc:sldMkLst>
          <pc:docMk/>
          <pc:sldMk cId="1283986564" sldId="286"/>
        </pc:sldMkLst>
        <pc:picChg chg="add mod">
          <ac:chgData name="Eu Belotti" userId="2cce4c372af5dfb0" providerId="LiveId" clId="{A0FBF316-533E-49B1-AFA4-955BDC5EE391}" dt="2025-10-27T21:43:13.615" v="5941" actId="1076"/>
          <ac:picMkLst>
            <pc:docMk/>
            <pc:sldMk cId="1283986564" sldId="286"/>
            <ac:picMk id="4" creationId="{2A4CC220-C3CA-22F0-C1B6-61BB61F898E6}"/>
          </ac:picMkLst>
        </pc:picChg>
      </pc:sldChg>
      <pc:sldChg chg="addSp delSp modSp add mod">
        <pc:chgData name="Eu Belotti" userId="2cce4c372af5dfb0" providerId="LiveId" clId="{A0FBF316-533E-49B1-AFA4-955BDC5EE391}" dt="2025-10-27T21:43:17.517" v="5943"/>
        <pc:sldMkLst>
          <pc:docMk/>
          <pc:sldMk cId="701257200" sldId="287"/>
        </pc:sldMkLst>
        <pc:spChg chg="mod">
          <ac:chgData name="Eu Belotti" userId="2cce4c372af5dfb0" providerId="LiveId" clId="{A0FBF316-533E-49B1-AFA4-955BDC5EE391}" dt="2025-10-27T20:51:24.360" v="4050" actId="1076"/>
          <ac:spMkLst>
            <pc:docMk/>
            <pc:sldMk cId="701257200" sldId="287"/>
            <ac:spMk id="2" creationId="{191D45CC-BFD7-39BB-1F9A-AD32CB12B083}"/>
          </ac:spMkLst>
        </pc:spChg>
        <pc:spChg chg="del mod">
          <ac:chgData name="Eu Belotti" userId="2cce4c372af5dfb0" providerId="LiveId" clId="{A0FBF316-533E-49B1-AFA4-955BDC5EE391}" dt="2025-10-27T20:52:24.041" v="4148" actId="478"/>
          <ac:spMkLst>
            <pc:docMk/>
            <pc:sldMk cId="701257200" sldId="287"/>
            <ac:spMk id="3" creationId="{78CEE519-DB3D-CBAB-1614-5D61ABBE0C04}"/>
          </ac:spMkLst>
        </pc:spChg>
        <pc:spChg chg="add mod">
          <ac:chgData name="Eu Belotti" userId="2cce4c372af5dfb0" providerId="LiveId" clId="{A0FBF316-533E-49B1-AFA4-955BDC5EE391}" dt="2025-10-27T20:52:28.741" v="4150" actId="1076"/>
          <ac:spMkLst>
            <pc:docMk/>
            <pc:sldMk cId="701257200" sldId="287"/>
            <ac:spMk id="4" creationId="{7ECE848D-8194-0373-AEA2-08D6B39AA44A}"/>
          </ac:spMkLst>
        </pc:spChg>
        <pc:spChg chg="add mod">
          <ac:chgData name="Eu Belotti" userId="2cce4c372af5dfb0" providerId="LiveId" clId="{A0FBF316-533E-49B1-AFA4-955BDC5EE391}" dt="2025-10-27T20:52:34.083" v="4151" actId="1076"/>
          <ac:spMkLst>
            <pc:docMk/>
            <pc:sldMk cId="701257200" sldId="287"/>
            <ac:spMk id="5" creationId="{F6005531-851A-8658-17A2-F22AF703FCCC}"/>
          </ac:spMkLst>
        </pc:spChg>
        <pc:spChg chg="add del mod">
          <ac:chgData name="Eu Belotti" userId="2cce4c372af5dfb0" providerId="LiveId" clId="{A0FBF316-533E-49B1-AFA4-955BDC5EE391}" dt="2025-10-27T20:52:26.071" v="4149" actId="478"/>
          <ac:spMkLst>
            <pc:docMk/>
            <pc:sldMk cId="701257200" sldId="287"/>
            <ac:spMk id="7" creationId="{54840EE6-F1C7-5404-F991-B25A9F7AF583}"/>
          </ac:spMkLst>
        </pc:spChg>
        <pc:picChg chg="add mod">
          <ac:chgData name="Eu Belotti" userId="2cce4c372af5dfb0" providerId="LiveId" clId="{A0FBF316-533E-49B1-AFA4-955BDC5EE391}" dt="2025-10-27T21:43:17.517" v="5943"/>
          <ac:picMkLst>
            <pc:docMk/>
            <pc:sldMk cId="701257200" sldId="287"/>
            <ac:picMk id="3" creationId="{0E1F2664-F1A5-ABB8-1E0C-02A317084EFA}"/>
          </ac:picMkLst>
        </pc:picChg>
      </pc:sldChg>
      <pc:sldChg chg="addSp delSp modSp add mod">
        <pc:chgData name="Eu Belotti" userId="2cce4c372af5dfb0" providerId="LiveId" clId="{A0FBF316-533E-49B1-AFA4-955BDC5EE391}" dt="2025-10-27T21:43:19.287" v="5944"/>
        <pc:sldMkLst>
          <pc:docMk/>
          <pc:sldMk cId="4219965174" sldId="288"/>
        </pc:sldMkLst>
        <pc:spChg chg="mod">
          <ac:chgData name="Eu Belotti" userId="2cce4c372af5dfb0" providerId="LiveId" clId="{A0FBF316-533E-49B1-AFA4-955BDC5EE391}" dt="2025-10-27T20:52:48.568" v="4177" actId="20577"/>
          <ac:spMkLst>
            <pc:docMk/>
            <pc:sldMk cId="4219965174" sldId="288"/>
            <ac:spMk id="2" creationId="{C5D2C6F2-048D-CE67-B7B0-3604F63E5002}"/>
          </ac:spMkLst>
        </pc:spChg>
        <pc:spChg chg="del mod">
          <ac:chgData name="Eu Belotti" userId="2cce4c372af5dfb0" providerId="LiveId" clId="{A0FBF316-533E-49B1-AFA4-955BDC5EE391}" dt="2025-10-27T20:53:34.532" v="4265" actId="478"/>
          <ac:spMkLst>
            <pc:docMk/>
            <pc:sldMk cId="4219965174" sldId="288"/>
            <ac:spMk id="3" creationId="{16001508-65B6-654F-BFE6-C37EE2655BB7}"/>
          </ac:spMkLst>
        </pc:spChg>
        <pc:spChg chg="del">
          <ac:chgData name="Eu Belotti" userId="2cce4c372af5dfb0" providerId="LiveId" clId="{A0FBF316-533E-49B1-AFA4-955BDC5EE391}" dt="2025-10-27T20:53:27.443" v="4263" actId="478"/>
          <ac:spMkLst>
            <pc:docMk/>
            <pc:sldMk cId="4219965174" sldId="288"/>
            <ac:spMk id="4" creationId="{DE23467C-5EC2-7630-F6BA-FE89A48CB603}"/>
          </ac:spMkLst>
        </pc:spChg>
        <pc:spChg chg="mod">
          <ac:chgData name="Eu Belotti" userId="2cce4c372af5dfb0" providerId="LiveId" clId="{A0FBF316-533E-49B1-AFA4-955BDC5EE391}" dt="2025-10-27T20:53:48.368" v="4269" actId="207"/>
          <ac:spMkLst>
            <pc:docMk/>
            <pc:sldMk cId="4219965174" sldId="288"/>
            <ac:spMk id="5" creationId="{35E755C2-80E3-7708-222D-5ECBF0ED8C6A}"/>
          </ac:spMkLst>
        </pc:spChg>
        <pc:spChg chg="add del mod">
          <ac:chgData name="Eu Belotti" userId="2cce4c372af5dfb0" providerId="LiveId" clId="{A0FBF316-533E-49B1-AFA4-955BDC5EE391}" dt="2025-10-27T20:53:36.885" v="4266" actId="478"/>
          <ac:spMkLst>
            <pc:docMk/>
            <pc:sldMk cId="4219965174" sldId="288"/>
            <ac:spMk id="7" creationId="{1EB3F16D-3832-4DA1-A191-2D4282BC421D}"/>
          </ac:spMkLst>
        </pc:spChg>
        <pc:picChg chg="add mod">
          <ac:chgData name="Eu Belotti" userId="2cce4c372af5dfb0" providerId="LiveId" clId="{A0FBF316-533E-49B1-AFA4-955BDC5EE391}" dt="2025-10-27T21:43:19.287" v="5944"/>
          <ac:picMkLst>
            <pc:docMk/>
            <pc:sldMk cId="4219965174" sldId="288"/>
            <ac:picMk id="3" creationId="{B382C632-418A-5D54-1F4D-0EEA096EF78D}"/>
          </ac:picMkLst>
        </pc:picChg>
      </pc:sldChg>
      <pc:sldChg chg="addSp delSp modSp new mod">
        <pc:chgData name="Eu Belotti" userId="2cce4c372af5dfb0" providerId="LiveId" clId="{A0FBF316-533E-49B1-AFA4-955BDC5EE391}" dt="2025-10-27T21:43:27.462" v="5946" actId="1076"/>
        <pc:sldMkLst>
          <pc:docMk/>
          <pc:sldMk cId="2252631506" sldId="289"/>
        </pc:sldMkLst>
        <pc:spChg chg="mod">
          <ac:chgData name="Eu Belotti" userId="2cce4c372af5dfb0" providerId="LiveId" clId="{A0FBF316-533E-49B1-AFA4-955BDC5EE391}" dt="2025-10-27T20:58:59.428" v="4410" actId="1035"/>
          <ac:spMkLst>
            <pc:docMk/>
            <pc:sldMk cId="2252631506" sldId="289"/>
            <ac:spMk id="2" creationId="{4D40EF27-2D4A-F8C9-5940-82A063ABE33D}"/>
          </ac:spMkLst>
        </pc:spChg>
        <pc:spChg chg="del">
          <ac:chgData name="Eu Belotti" userId="2cce4c372af5dfb0" providerId="LiveId" clId="{A0FBF316-533E-49B1-AFA4-955BDC5EE391}" dt="2025-10-27T20:57:42.977" v="4349" actId="478"/>
          <ac:spMkLst>
            <pc:docMk/>
            <pc:sldMk cId="2252631506" sldId="289"/>
            <ac:spMk id="3" creationId="{22BFA248-E1EA-0D82-C9CD-94A031D01534}"/>
          </ac:spMkLst>
        </pc:spChg>
        <pc:spChg chg="add mod">
          <ac:chgData name="Eu Belotti" userId="2cce4c372af5dfb0" providerId="LiveId" clId="{A0FBF316-533E-49B1-AFA4-955BDC5EE391}" dt="2025-10-27T20:58:40.035" v="4361" actId="207"/>
          <ac:spMkLst>
            <pc:docMk/>
            <pc:sldMk cId="2252631506" sldId="289"/>
            <ac:spMk id="4" creationId="{FF28F4B8-FB28-F50C-2B18-9FA68D659C1B}"/>
          </ac:spMkLst>
        </pc:spChg>
        <pc:picChg chg="add mod">
          <ac:chgData name="Eu Belotti" userId="2cce4c372af5dfb0" providerId="LiveId" clId="{A0FBF316-533E-49B1-AFA4-955BDC5EE391}" dt="2025-10-27T21:43:27.462" v="5946" actId="1076"/>
          <ac:picMkLst>
            <pc:docMk/>
            <pc:sldMk cId="2252631506" sldId="289"/>
            <ac:picMk id="3" creationId="{0F361B9E-AD19-0EB7-BB0D-7373B5249620}"/>
          </ac:picMkLst>
        </pc:picChg>
        <pc:picChg chg="add mod">
          <ac:chgData name="Eu Belotti" userId="2cce4c372af5dfb0" providerId="LiveId" clId="{A0FBF316-533E-49B1-AFA4-955BDC5EE391}" dt="2025-10-27T20:57:59.602" v="4354" actId="14100"/>
          <ac:picMkLst>
            <pc:docMk/>
            <pc:sldMk cId="2252631506" sldId="289"/>
            <ac:picMk id="4098" creationId="{73E57A85-73EA-CF6D-4417-4B9E71B8308E}"/>
          </ac:picMkLst>
        </pc:picChg>
      </pc:sldChg>
      <pc:sldChg chg="addSp modSp new mod modNotesTx">
        <pc:chgData name="Eu Belotti" userId="2cce4c372af5dfb0" providerId="LiveId" clId="{A0FBF316-533E-49B1-AFA4-955BDC5EE391}" dt="2025-10-27T21:43:29.395" v="5947"/>
        <pc:sldMkLst>
          <pc:docMk/>
          <pc:sldMk cId="2558719631" sldId="290"/>
        </pc:sldMkLst>
        <pc:spChg chg="mod">
          <ac:chgData name="Eu Belotti" userId="2cce4c372af5dfb0" providerId="LiveId" clId="{A0FBF316-533E-49B1-AFA4-955BDC5EE391}" dt="2025-10-27T20:59:16.177" v="4445" actId="20577"/>
          <ac:spMkLst>
            <pc:docMk/>
            <pc:sldMk cId="2558719631" sldId="290"/>
            <ac:spMk id="2" creationId="{92069B1C-247F-31C3-1F78-1356663A81C3}"/>
          </ac:spMkLst>
        </pc:spChg>
        <pc:spChg chg="mod">
          <ac:chgData name="Eu Belotti" userId="2cce4c372af5dfb0" providerId="LiveId" clId="{A0FBF316-533E-49B1-AFA4-955BDC5EE391}" dt="2025-10-27T21:00:55.669" v="4676" actId="20577"/>
          <ac:spMkLst>
            <pc:docMk/>
            <pc:sldMk cId="2558719631" sldId="290"/>
            <ac:spMk id="3" creationId="{38965CA8-0AC6-7F4E-2649-9F0E97E49F56}"/>
          </ac:spMkLst>
        </pc:spChg>
        <pc:picChg chg="add mod">
          <ac:chgData name="Eu Belotti" userId="2cce4c372af5dfb0" providerId="LiveId" clId="{A0FBF316-533E-49B1-AFA4-955BDC5EE391}" dt="2025-10-27T21:43:29.395" v="5947"/>
          <ac:picMkLst>
            <pc:docMk/>
            <pc:sldMk cId="2558719631" sldId="290"/>
            <ac:picMk id="4" creationId="{1F618275-2885-9A4A-93F7-080521A006E6}"/>
          </ac:picMkLst>
        </pc:picChg>
        <pc:picChg chg="add mod">
          <ac:chgData name="Eu Belotti" userId="2cce4c372af5dfb0" providerId="LiveId" clId="{A0FBF316-533E-49B1-AFA4-955BDC5EE391}" dt="2025-10-27T21:02:55.348" v="4698" actId="14100"/>
          <ac:picMkLst>
            <pc:docMk/>
            <pc:sldMk cId="2558719631" sldId="290"/>
            <ac:picMk id="5122" creationId="{77613DF4-957C-E4BC-6304-3C941D22F852}"/>
          </ac:picMkLst>
        </pc:picChg>
      </pc:sldChg>
      <pc:sldChg chg="addSp delSp modSp new mod">
        <pc:chgData name="Eu Belotti" userId="2cce4c372af5dfb0" providerId="LiveId" clId="{A0FBF316-533E-49B1-AFA4-955BDC5EE391}" dt="2025-10-27T21:43:31.477" v="5948"/>
        <pc:sldMkLst>
          <pc:docMk/>
          <pc:sldMk cId="2787393233" sldId="291"/>
        </pc:sldMkLst>
        <pc:spChg chg="del">
          <ac:chgData name="Eu Belotti" userId="2cce4c372af5dfb0" providerId="LiveId" clId="{A0FBF316-533E-49B1-AFA4-955BDC5EE391}" dt="2025-10-27T21:07:41.391" v="4701" actId="478"/>
          <ac:spMkLst>
            <pc:docMk/>
            <pc:sldMk cId="2787393233" sldId="291"/>
            <ac:spMk id="2" creationId="{BAD1C371-55DC-32A1-0397-284D2E232F3A}"/>
          </ac:spMkLst>
        </pc:spChg>
        <pc:spChg chg="mod">
          <ac:chgData name="Eu Belotti" userId="2cce4c372af5dfb0" providerId="LiveId" clId="{A0FBF316-533E-49B1-AFA4-955BDC5EE391}" dt="2025-10-27T21:13:56.070" v="5315" actId="1036"/>
          <ac:spMkLst>
            <pc:docMk/>
            <pc:sldMk cId="2787393233" sldId="291"/>
            <ac:spMk id="3" creationId="{64008664-8739-A43E-98A5-5D97AEDA6B85}"/>
          </ac:spMkLst>
        </pc:spChg>
        <pc:picChg chg="add mod">
          <ac:chgData name="Eu Belotti" userId="2cce4c372af5dfb0" providerId="LiveId" clId="{A0FBF316-533E-49B1-AFA4-955BDC5EE391}" dt="2025-10-27T21:43:31.477" v="5948"/>
          <ac:picMkLst>
            <pc:docMk/>
            <pc:sldMk cId="2787393233" sldId="291"/>
            <ac:picMk id="2" creationId="{C175105C-D4C9-A700-ECF9-EB08F84F5D7E}"/>
          </ac:picMkLst>
        </pc:picChg>
        <pc:picChg chg="add mod">
          <ac:chgData name="Eu Belotti" userId="2cce4c372af5dfb0" providerId="LiveId" clId="{A0FBF316-533E-49B1-AFA4-955BDC5EE391}" dt="2025-10-27T21:07:48.065" v="4703" actId="14100"/>
          <ac:picMkLst>
            <pc:docMk/>
            <pc:sldMk cId="2787393233" sldId="291"/>
            <ac:picMk id="6146" creationId="{C3087B19-899A-BDC1-8F50-4189D43A16D1}"/>
          </ac:picMkLst>
        </pc:picChg>
      </pc:sldChg>
      <pc:sldChg chg="modSp add mod ord">
        <pc:chgData name="Eu Belotti" userId="2cce4c372af5dfb0" providerId="LiveId" clId="{A0FBF316-533E-49B1-AFA4-955BDC5EE391}" dt="2025-10-27T21:39:21.395" v="5861" actId="20577"/>
        <pc:sldMkLst>
          <pc:docMk/>
          <pc:sldMk cId="3613942585" sldId="292"/>
        </pc:sldMkLst>
        <pc:spChg chg="mod">
          <ac:chgData name="Eu Belotti" userId="2cce4c372af5dfb0" providerId="LiveId" clId="{A0FBF316-533E-49B1-AFA4-955BDC5EE391}" dt="2025-10-27T21:39:11.020" v="5845" actId="20577"/>
          <ac:spMkLst>
            <pc:docMk/>
            <pc:sldMk cId="3613942585" sldId="292"/>
            <ac:spMk id="4" creationId="{00000000-0000-0000-0000-000000000000}"/>
          </ac:spMkLst>
        </pc:spChg>
        <pc:spChg chg="mod">
          <ac:chgData name="Eu Belotti" userId="2cce4c372af5dfb0" providerId="LiveId" clId="{A0FBF316-533E-49B1-AFA4-955BDC5EE391}" dt="2025-10-27T21:39:21.395" v="5861" actId="20577"/>
          <ac:spMkLst>
            <pc:docMk/>
            <pc:sldMk cId="3613942585" sldId="292"/>
            <ac:spMk id="5" creationId="{D6E11B4E-86E6-4148-8E0B-70FB97561D56}"/>
          </ac:spMkLst>
        </pc:spChg>
        <pc:spChg chg="mod">
          <ac:chgData name="Eu Belotti" userId="2cce4c372af5dfb0" providerId="LiveId" clId="{A0FBF316-533E-49B1-AFA4-955BDC5EE391}" dt="2025-10-27T21:38:47.819" v="5778" actId="1076"/>
          <ac:spMkLst>
            <pc:docMk/>
            <pc:sldMk cId="3613942585" sldId="292"/>
            <ac:spMk id="1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B33A1-C4B5-4CF7-AA4E-A8FA42C8F3A5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AD020307-E846-47E2-B34B-CCCDFEB67F8D}">
      <dgm:prSet phldrT="[Testo]" phldr="0"/>
      <dgm:spPr/>
      <dgm:t>
        <a:bodyPr/>
        <a:lstStyle/>
        <a:p>
          <a:r>
            <a:rPr lang="it-IT" dirty="0"/>
            <a:t>Medici&lt;50 aa 6/10, medici 40-49 2/3 </a:t>
          </a:r>
        </a:p>
      </dgm:t>
    </dgm:pt>
    <dgm:pt modelId="{68836DC7-8BAD-4770-A64E-5AC662ABD946}" type="parTrans" cxnId="{4ED9B575-BCF6-412C-8743-F496542AADA7}">
      <dgm:prSet/>
      <dgm:spPr/>
      <dgm:t>
        <a:bodyPr/>
        <a:lstStyle/>
        <a:p>
          <a:endParaRPr lang="it-IT"/>
        </a:p>
      </dgm:t>
    </dgm:pt>
    <dgm:pt modelId="{E83DD846-0430-4E36-9A20-F51636030792}" type="sibTrans" cxnId="{4ED9B575-BCF6-412C-8743-F496542AADA7}">
      <dgm:prSet/>
      <dgm:spPr/>
      <dgm:t>
        <a:bodyPr/>
        <a:lstStyle/>
        <a:p>
          <a:endParaRPr lang="it-IT"/>
        </a:p>
      </dgm:t>
    </dgm:pt>
    <dgm:pt modelId="{8D7C1158-0883-41B2-9EE1-8F70B32920BD}">
      <dgm:prSet phldrT="[Testo]" phldr="0"/>
      <dgm:spPr/>
      <dgm:t>
        <a:bodyPr/>
        <a:lstStyle/>
        <a:p>
          <a:r>
            <a:rPr lang="it-IT" dirty="0"/>
            <a:t>Dato in incremento rispetto al 2024</a:t>
          </a:r>
        </a:p>
      </dgm:t>
    </dgm:pt>
    <dgm:pt modelId="{EA3FE8D5-B7F5-4693-9432-D1F7F5FE04EA}" type="parTrans" cxnId="{EF5733E8-264D-4367-99AA-83694D61703E}">
      <dgm:prSet/>
      <dgm:spPr/>
      <dgm:t>
        <a:bodyPr/>
        <a:lstStyle/>
        <a:p>
          <a:endParaRPr lang="it-IT"/>
        </a:p>
      </dgm:t>
    </dgm:pt>
    <dgm:pt modelId="{0233E71C-04CE-40D7-B5C0-9C92F6D0D8B6}" type="sibTrans" cxnId="{EF5733E8-264D-4367-99AA-83694D61703E}">
      <dgm:prSet/>
      <dgm:spPr/>
      <dgm:t>
        <a:bodyPr/>
        <a:lstStyle/>
        <a:p>
          <a:endParaRPr lang="it-IT"/>
        </a:p>
      </dgm:t>
    </dgm:pt>
    <dgm:pt modelId="{C9B37115-7ADF-4190-A5BA-ACC85325CDC4}">
      <dgm:prSet phldrT="[Testo]" phldr="0"/>
      <dgm:spPr/>
      <dgm:t>
        <a:bodyPr/>
        <a:lstStyle/>
        <a:p>
          <a:r>
            <a:rPr lang="it-IT" dirty="0"/>
            <a:t>I medici &lt;50 sono però solo il 42% del totale</a:t>
          </a:r>
        </a:p>
      </dgm:t>
    </dgm:pt>
    <dgm:pt modelId="{665669DC-58C5-48B6-8A8B-F76DB54A446E}" type="parTrans" cxnId="{C3AD5AA4-5C0B-409B-9EE2-AA439A3DB4A9}">
      <dgm:prSet/>
      <dgm:spPr/>
      <dgm:t>
        <a:bodyPr/>
        <a:lstStyle/>
        <a:p>
          <a:endParaRPr lang="it-IT"/>
        </a:p>
      </dgm:t>
    </dgm:pt>
    <dgm:pt modelId="{770EA893-4A02-4E13-8CC9-8B581390594E}" type="sibTrans" cxnId="{C3AD5AA4-5C0B-409B-9EE2-AA439A3DB4A9}">
      <dgm:prSet/>
      <dgm:spPr/>
      <dgm:t>
        <a:bodyPr/>
        <a:lstStyle/>
        <a:p>
          <a:endParaRPr lang="it-IT"/>
        </a:p>
      </dgm:t>
    </dgm:pt>
    <dgm:pt modelId="{205A5844-EF60-46E8-902C-38569045C8C2}">
      <dgm:prSet phldrT="[Testo]" phldr="0"/>
      <dgm:spPr/>
      <dgm:t>
        <a:bodyPr/>
        <a:lstStyle/>
        <a:p>
          <a:r>
            <a:rPr lang="it-IT"/>
            <a:t>Medici in attività (&lt;70 aa) 53%</a:t>
          </a:r>
          <a:endParaRPr lang="it-IT" dirty="0"/>
        </a:p>
      </dgm:t>
    </dgm:pt>
    <dgm:pt modelId="{7968D9B8-FB2D-4276-B610-3DAAC14DD58D}" type="parTrans" cxnId="{B5A9E5A1-6645-4E7A-B9E4-8EB945C307BF}">
      <dgm:prSet/>
      <dgm:spPr/>
      <dgm:t>
        <a:bodyPr/>
        <a:lstStyle/>
        <a:p>
          <a:endParaRPr lang="it-IT"/>
        </a:p>
      </dgm:t>
    </dgm:pt>
    <dgm:pt modelId="{5F0ADBDB-E3D6-485F-AA14-2D5DB69E2A3B}" type="sibTrans" cxnId="{B5A9E5A1-6645-4E7A-B9E4-8EB945C307BF}">
      <dgm:prSet/>
      <dgm:spPr/>
      <dgm:t>
        <a:bodyPr/>
        <a:lstStyle/>
        <a:p>
          <a:endParaRPr lang="it-IT"/>
        </a:p>
      </dgm:t>
    </dgm:pt>
    <dgm:pt modelId="{7E7F1D1A-5F18-4D54-BBE6-79453727EB1D}" type="pres">
      <dgm:prSet presAssocID="{72AB33A1-C4B5-4CF7-AA4E-A8FA42C8F3A5}" presName="cycle" presStyleCnt="0">
        <dgm:presLayoutVars>
          <dgm:dir/>
          <dgm:resizeHandles val="exact"/>
        </dgm:presLayoutVars>
      </dgm:prSet>
      <dgm:spPr/>
    </dgm:pt>
    <dgm:pt modelId="{1CBD345E-2395-4BF5-861A-06F465B1C5D2}" type="pres">
      <dgm:prSet presAssocID="{AD020307-E846-47E2-B34B-CCCDFEB67F8D}" presName="node" presStyleLbl="node1" presStyleIdx="0" presStyleCnt="4">
        <dgm:presLayoutVars>
          <dgm:bulletEnabled val="1"/>
        </dgm:presLayoutVars>
      </dgm:prSet>
      <dgm:spPr/>
    </dgm:pt>
    <dgm:pt modelId="{48B079A9-B9D9-410C-BFCB-0620DA9B8EC6}" type="pres">
      <dgm:prSet presAssocID="{AD020307-E846-47E2-B34B-CCCDFEB67F8D}" presName="spNode" presStyleCnt="0"/>
      <dgm:spPr/>
    </dgm:pt>
    <dgm:pt modelId="{74FF8A53-EC20-4010-BEAE-841D412E0DC7}" type="pres">
      <dgm:prSet presAssocID="{E83DD846-0430-4E36-9A20-F51636030792}" presName="sibTrans" presStyleLbl="sibTrans1D1" presStyleIdx="0" presStyleCnt="4"/>
      <dgm:spPr/>
    </dgm:pt>
    <dgm:pt modelId="{315537AD-236A-4C95-B5A3-5C0CC2595B95}" type="pres">
      <dgm:prSet presAssocID="{8D7C1158-0883-41B2-9EE1-8F70B32920BD}" presName="node" presStyleLbl="node1" presStyleIdx="1" presStyleCnt="4">
        <dgm:presLayoutVars>
          <dgm:bulletEnabled val="1"/>
        </dgm:presLayoutVars>
      </dgm:prSet>
      <dgm:spPr/>
    </dgm:pt>
    <dgm:pt modelId="{5A7F6E71-AA4A-4E7A-8428-F348AFB1B1BE}" type="pres">
      <dgm:prSet presAssocID="{8D7C1158-0883-41B2-9EE1-8F70B32920BD}" presName="spNode" presStyleCnt="0"/>
      <dgm:spPr/>
    </dgm:pt>
    <dgm:pt modelId="{C9956DBC-ED00-4BC1-B759-0A834D6E9551}" type="pres">
      <dgm:prSet presAssocID="{0233E71C-04CE-40D7-B5C0-9C92F6D0D8B6}" presName="sibTrans" presStyleLbl="sibTrans1D1" presStyleIdx="1" presStyleCnt="4"/>
      <dgm:spPr/>
    </dgm:pt>
    <dgm:pt modelId="{48F4F85E-6C9A-4F47-A730-0F5F144BAF52}" type="pres">
      <dgm:prSet presAssocID="{205A5844-EF60-46E8-902C-38569045C8C2}" presName="node" presStyleLbl="node1" presStyleIdx="2" presStyleCnt="4">
        <dgm:presLayoutVars>
          <dgm:bulletEnabled val="1"/>
        </dgm:presLayoutVars>
      </dgm:prSet>
      <dgm:spPr/>
    </dgm:pt>
    <dgm:pt modelId="{0800AA1D-C1A7-4009-91A9-E8B1EA70E181}" type="pres">
      <dgm:prSet presAssocID="{205A5844-EF60-46E8-902C-38569045C8C2}" presName="spNode" presStyleCnt="0"/>
      <dgm:spPr/>
    </dgm:pt>
    <dgm:pt modelId="{B83DA885-0466-438B-AD20-516F6759E2EF}" type="pres">
      <dgm:prSet presAssocID="{5F0ADBDB-E3D6-485F-AA14-2D5DB69E2A3B}" presName="sibTrans" presStyleLbl="sibTrans1D1" presStyleIdx="2" presStyleCnt="4"/>
      <dgm:spPr/>
    </dgm:pt>
    <dgm:pt modelId="{61F87E9B-0EFC-4A5A-9D37-12841DFD2D75}" type="pres">
      <dgm:prSet presAssocID="{C9B37115-7ADF-4190-A5BA-ACC85325CDC4}" presName="node" presStyleLbl="node1" presStyleIdx="3" presStyleCnt="4">
        <dgm:presLayoutVars>
          <dgm:bulletEnabled val="1"/>
        </dgm:presLayoutVars>
      </dgm:prSet>
      <dgm:spPr/>
    </dgm:pt>
    <dgm:pt modelId="{B45ED32C-C3C8-45C2-9FFC-FB075F024AF2}" type="pres">
      <dgm:prSet presAssocID="{C9B37115-7ADF-4190-A5BA-ACC85325CDC4}" presName="spNode" presStyleCnt="0"/>
      <dgm:spPr/>
    </dgm:pt>
    <dgm:pt modelId="{A1A19EBA-6D42-45FF-A1F5-C201D160340C}" type="pres">
      <dgm:prSet presAssocID="{770EA893-4A02-4E13-8CC9-8B581390594E}" presName="sibTrans" presStyleLbl="sibTrans1D1" presStyleIdx="3" presStyleCnt="4"/>
      <dgm:spPr/>
    </dgm:pt>
  </dgm:ptLst>
  <dgm:cxnLst>
    <dgm:cxn modelId="{FDC64A0A-00AD-4479-9814-322D6C45FA69}" type="presOf" srcId="{205A5844-EF60-46E8-902C-38569045C8C2}" destId="{48F4F85E-6C9A-4F47-A730-0F5F144BAF52}" srcOrd="0" destOrd="0" presId="urn:microsoft.com/office/officeart/2005/8/layout/cycle6"/>
    <dgm:cxn modelId="{A819001A-AFA6-43BF-85E6-21298A3AEB46}" type="presOf" srcId="{0233E71C-04CE-40D7-B5C0-9C92F6D0D8B6}" destId="{C9956DBC-ED00-4BC1-B759-0A834D6E9551}" srcOrd="0" destOrd="0" presId="urn:microsoft.com/office/officeart/2005/8/layout/cycle6"/>
    <dgm:cxn modelId="{25786134-3128-4C1E-8435-A1A45681236D}" type="presOf" srcId="{8D7C1158-0883-41B2-9EE1-8F70B32920BD}" destId="{315537AD-236A-4C95-B5A3-5C0CC2595B95}" srcOrd="0" destOrd="0" presId="urn:microsoft.com/office/officeart/2005/8/layout/cycle6"/>
    <dgm:cxn modelId="{E3896E47-4610-4B64-BC61-48E5606F0019}" type="presOf" srcId="{5F0ADBDB-E3D6-485F-AA14-2D5DB69E2A3B}" destId="{B83DA885-0466-438B-AD20-516F6759E2EF}" srcOrd="0" destOrd="0" presId="urn:microsoft.com/office/officeart/2005/8/layout/cycle6"/>
    <dgm:cxn modelId="{4ED9B575-BCF6-412C-8743-F496542AADA7}" srcId="{72AB33A1-C4B5-4CF7-AA4E-A8FA42C8F3A5}" destId="{AD020307-E846-47E2-B34B-CCCDFEB67F8D}" srcOrd="0" destOrd="0" parTransId="{68836DC7-8BAD-4770-A64E-5AC662ABD946}" sibTransId="{E83DD846-0430-4E36-9A20-F51636030792}"/>
    <dgm:cxn modelId="{058C1858-C0F1-442A-B1D8-9311CA8E89B3}" type="presOf" srcId="{72AB33A1-C4B5-4CF7-AA4E-A8FA42C8F3A5}" destId="{7E7F1D1A-5F18-4D54-BBE6-79453727EB1D}" srcOrd="0" destOrd="0" presId="urn:microsoft.com/office/officeart/2005/8/layout/cycle6"/>
    <dgm:cxn modelId="{910840A1-034B-4D6E-B868-48F07CC5824F}" type="presOf" srcId="{E83DD846-0430-4E36-9A20-F51636030792}" destId="{74FF8A53-EC20-4010-BEAE-841D412E0DC7}" srcOrd="0" destOrd="0" presId="urn:microsoft.com/office/officeart/2005/8/layout/cycle6"/>
    <dgm:cxn modelId="{B5A9E5A1-6645-4E7A-B9E4-8EB945C307BF}" srcId="{72AB33A1-C4B5-4CF7-AA4E-A8FA42C8F3A5}" destId="{205A5844-EF60-46E8-902C-38569045C8C2}" srcOrd="2" destOrd="0" parTransId="{7968D9B8-FB2D-4276-B610-3DAAC14DD58D}" sibTransId="{5F0ADBDB-E3D6-485F-AA14-2D5DB69E2A3B}"/>
    <dgm:cxn modelId="{C3AD5AA4-5C0B-409B-9EE2-AA439A3DB4A9}" srcId="{72AB33A1-C4B5-4CF7-AA4E-A8FA42C8F3A5}" destId="{C9B37115-7ADF-4190-A5BA-ACC85325CDC4}" srcOrd="3" destOrd="0" parTransId="{665669DC-58C5-48B6-8A8B-F76DB54A446E}" sibTransId="{770EA893-4A02-4E13-8CC9-8B581390594E}"/>
    <dgm:cxn modelId="{F6C52BBF-2AF9-4688-B552-9BBE8A510989}" type="presOf" srcId="{C9B37115-7ADF-4190-A5BA-ACC85325CDC4}" destId="{61F87E9B-0EFC-4A5A-9D37-12841DFD2D75}" srcOrd="0" destOrd="0" presId="urn:microsoft.com/office/officeart/2005/8/layout/cycle6"/>
    <dgm:cxn modelId="{8E896ED2-BA2A-4E4A-8617-A62E85322C38}" type="presOf" srcId="{AD020307-E846-47E2-B34B-CCCDFEB67F8D}" destId="{1CBD345E-2395-4BF5-861A-06F465B1C5D2}" srcOrd="0" destOrd="0" presId="urn:microsoft.com/office/officeart/2005/8/layout/cycle6"/>
    <dgm:cxn modelId="{EF5733E8-264D-4367-99AA-83694D61703E}" srcId="{72AB33A1-C4B5-4CF7-AA4E-A8FA42C8F3A5}" destId="{8D7C1158-0883-41B2-9EE1-8F70B32920BD}" srcOrd="1" destOrd="0" parTransId="{EA3FE8D5-B7F5-4693-9432-D1F7F5FE04EA}" sibTransId="{0233E71C-04CE-40D7-B5C0-9C92F6D0D8B6}"/>
    <dgm:cxn modelId="{3C333AFE-F12C-4B5D-83CF-21517565D01F}" type="presOf" srcId="{770EA893-4A02-4E13-8CC9-8B581390594E}" destId="{A1A19EBA-6D42-45FF-A1F5-C201D160340C}" srcOrd="0" destOrd="0" presId="urn:microsoft.com/office/officeart/2005/8/layout/cycle6"/>
    <dgm:cxn modelId="{43E5CCDC-051D-4B64-9B91-44F836F23E68}" type="presParOf" srcId="{7E7F1D1A-5F18-4D54-BBE6-79453727EB1D}" destId="{1CBD345E-2395-4BF5-861A-06F465B1C5D2}" srcOrd="0" destOrd="0" presId="urn:microsoft.com/office/officeart/2005/8/layout/cycle6"/>
    <dgm:cxn modelId="{BB08A308-21B6-45B3-BB4D-D14D6FECB747}" type="presParOf" srcId="{7E7F1D1A-5F18-4D54-BBE6-79453727EB1D}" destId="{48B079A9-B9D9-410C-BFCB-0620DA9B8EC6}" srcOrd="1" destOrd="0" presId="urn:microsoft.com/office/officeart/2005/8/layout/cycle6"/>
    <dgm:cxn modelId="{8161284A-7847-46E5-8069-FD88E2F437BC}" type="presParOf" srcId="{7E7F1D1A-5F18-4D54-BBE6-79453727EB1D}" destId="{74FF8A53-EC20-4010-BEAE-841D412E0DC7}" srcOrd="2" destOrd="0" presId="urn:microsoft.com/office/officeart/2005/8/layout/cycle6"/>
    <dgm:cxn modelId="{FB16A466-3FE0-48B7-8DFD-F635947675B7}" type="presParOf" srcId="{7E7F1D1A-5F18-4D54-BBE6-79453727EB1D}" destId="{315537AD-236A-4C95-B5A3-5C0CC2595B95}" srcOrd="3" destOrd="0" presId="urn:microsoft.com/office/officeart/2005/8/layout/cycle6"/>
    <dgm:cxn modelId="{EF0DFE64-B1EE-49ED-AC91-6DDB3BB3BD78}" type="presParOf" srcId="{7E7F1D1A-5F18-4D54-BBE6-79453727EB1D}" destId="{5A7F6E71-AA4A-4E7A-8428-F348AFB1B1BE}" srcOrd="4" destOrd="0" presId="urn:microsoft.com/office/officeart/2005/8/layout/cycle6"/>
    <dgm:cxn modelId="{EEC7082B-8A41-42A1-9858-A3544F343697}" type="presParOf" srcId="{7E7F1D1A-5F18-4D54-BBE6-79453727EB1D}" destId="{C9956DBC-ED00-4BC1-B759-0A834D6E9551}" srcOrd="5" destOrd="0" presId="urn:microsoft.com/office/officeart/2005/8/layout/cycle6"/>
    <dgm:cxn modelId="{6834B934-8308-408E-B78E-F650D249F13F}" type="presParOf" srcId="{7E7F1D1A-5F18-4D54-BBE6-79453727EB1D}" destId="{48F4F85E-6C9A-4F47-A730-0F5F144BAF52}" srcOrd="6" destOrd="0" presId="urn:microsoft.com/office/officeart/2005/8/layout/cycle6"/>
    <dgm:cxn modelId="{5B70632E-ABD4-4FCA-8F79-C41809E06911}" type="presParOf" srcId="{7E7F1D1A-5F18-4D54-BBE6-79453727EB1D}" destId="{0800AA1D-C1A7-4009-91A9-E8B1EA70E181}" srcOrd="7" destOrd="0" presId="urn:microsoft.com/office/officeart/2005/8/layout/cycle6"/>
    <dgm:cxn modelId="{8B01F591-64D5-42AF-A216-432B8DC977C9}" type="presParOf" srcId="{7E7F1D1A-5F18-4D54-BBE6-79453727EB1D}" destId="{B83DA885-0466-438B-AD20-516F6759E2EF}" srcOrd="8" destOrd="0" presId="urn:microsoft.com/office/officeart/2005/8/layout/cycle6"/>
    <dgm:cxn modelId="{B483D0FA-2606-4247-8BE3-171E14215470}" type="presParOf" srcId="{7E7F1D1A-5F18-4D54-BBE6-79453727EB1D}" destId="{61F87E9B-0EFC-4A5A-9D37-12841DFD2D75}" srcOrd="9" destOrd="0" presId="urn:microsoft.com/office/officeart/2005/8/layout/cycle6"/>
    <dgm:cxn modelId="{A728E33D-8664-4862-B239-B2694248F1F4}" type="presParOf" srcId="{7E7F1D1A-5F18-4D54-BBE6-79453727EB1D}" destId="{B45ED32C-C3C8-45C2-9FFC-FB075F024AF2}" srcOrd="10" destOrd="0" presId="urn:microsoft.com/office/officeart/2005/8/layout/cycle6"/>
    <dgm:cxn modelId="{EFE0FEE2-9812-43A0-97D3-9FC521989B8D}" type="presParOf" srcId="{7E7F1D1A-5F18-4D54-BBE6-79453727EB1D}" destId="{A1A19EBA-6D42-45FF-A1F5-C201D160340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B21CC-FAAF-4650-9309-F7B080235B89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99A56314-681C-4FAF-851E-24294BBE4BE9}">
      <dgm:prSet phldrT="[Testo]" phldr="0"/>
      <dgm:spPr/>
      <dgm:t>
        <a:bodyPr/>
        <a:lstStyle/>
        <a:p>
          <a:r>
            <a:rPr lang="it-IT" dirty="0"/>
            <a:t> </a:t>
          </a:r>
          <a:r>
            <a:rPr lang="it-IT" dirty="0" err="1"/>
            <a:t>Female</a:t>
          </a:r>
          <a:r>
            <a:rPr lang="it-IT" dirty="0"/>
            <a:t> health workers</a:t>
          </a:r>
        </a:p>
      </dgm:t>
    </dgm:pt>
    <dgm:pt modelId="{5924F40E-D8AD-4C4B-9540-8A81B12147AB}" type="parTrans" cxnId="{B8CD7CCC-BA03-4D62-A8B3-5D91A308A7A1}">
      <dgm:prSet/>
      <dgm:spPr/>
      <dgm:t>
        <a:bodyPr/>
        <a:lstStyle/>
        <a:p>
          <a:endParaRPr lang="it-IT"/>
        </a:p>
      </dgm:t>
    </dgm:pt>
    <dgm:pt modelId="{FFB58FDD-EF14-4E19-BFF0-D240A6A4A3E2}" type="sibTrans" cxnId="{B8CD7CCC-BA03-4D62-A8B3-5D91A308A7A1}">
      <dgm:prSet/>
      <dgm:spPr/>
      <dgm:t>
        <a:bodyPr/>
        <a:lstStyle/>
        <a:p>
          <a:endParaRPr lang="it-IT"/>
        </a:p>
      </dgm:t>
    </dgm:pt>
    <dgm:pt modelId="{CEA99E4B-4F04-47EB-9D05-A053AC8E3C24}">
      <dgm:prSet phldrT="[Testo]" phldr="0"/>
      <dgm:spPr/>
      <dgm:t>
        <a:bodyPr/>
        <a:lstStyle/>
        <a:p>
          <a:r>
            <a:rPr lang="it-IT" dirty="0"/>
            <a:t>70%</a:t>
          </a:r>
        </a:p>
      </dgm:t>
    </dgm:pt>
    <dgm:pt modelId="{D94B5ADA-FB90-4277-B59F-957812C5B7C6}" type="parTrans" cxnId="{9D3CB704-E1B2-4F55-BD71-F5A15AE2BA1E}">
      <dgm:prSet/>
      <dgm:spPr/>
      <dgm:t>
        <a:bodyPr/>
        <a:lstStyle/>
        <a:p>
          <a:endParaRPr lang="it-IT"/>
        </a:p>
      </dgm:t>
    </dgm:pt>
    <dgm:pt modelId="{3EE0446C-FC7B-42A9-8238-0A26363D19F6}" type="sibTrans" cxnId="{9D3CB704-E1B2-4F55-BD71-F5A15AE2BA1E}">
      <dgm:prSet/>
      <dgm:spPr/>
      <dgm:t>
        <a:bodyPr/>
        <a:lstStyle/>
        <a:p>
          <a:endParaRPr lang="it-IT"/>
        </a:p>
      </dgm:t>
    </dgm:pt>
    <dgm:pt modelId="{1F2FFE37-9E74-425C-915E-79A8EB6E4226}">
      <dgm:prSet phldrT="[Testo]" phldr="0"/>
      <dgm:spPr/>
      <dgm:t>
        <a:bodyPr/>
        <a:lstStyle/>
        <a:p>
          <a:r>
            <a:rPr lang="it-IT" dirty="0" err="1"/>
            <a:t>Female</a:t>
          </a:r>
          <a:r>
            <a:rPr lang="it-IT" dirty="0"/>
            <a:t> leadership in health workers</a:t>
          </a:r>
        </a:p>
      </dgm:t>
    </dgm:pt>
    <dgm:pt modelId="{82CC5007-D70A-4737-B0E0-8DC7BD79500C}" type="parTrans" cxnId="{9506759B-43C4-4360-AB2A-902387C3826F}">
      <dgm:prSet/>
      <dgm:spPr/>
      <dgm:t>
        <a:bodyPr/>
        <a:lstStyle/>
        <a:p>
          <a:endParaRPr lang="it-IT"/>
        </a:p>
      </dgm:t>
    </dgm:pt>
    <dgm:pt modelId="{BC96BF89-52BB-46BE-B278-DF14E20653CB}" type="sibTrans" cxnId="{9506759B-43C4-4360-AB2A-902387C3826F}">
      <dgm:prSet/>
      <dgm:spPr/>
      <dgm:t>
        <a:bodyPr/>
        <a:lstStyle/>
        <a:p>
          <a:endParaRPr lang="it-IT"/>
        </a:p>
      </dgm:t>
    </dgm:pt>
    <dgm:pt modelId="{C00CB37A-32F1-44EE-94B8-E15482220650}">
      <dgm:prSet phldrT="[Testo]" phldr="0"/>
      <dgm:spPr/>
      <dgm:t>
        <a:bodyPr/>
        <a:lstStyle/>
        <a:p>
          <a:r>
            <a:rPr lang="it-IT" dirty="0"/>
            <a:t>26%</a:t>
          </a:r>
        </a:p>
      </dgm:t>
    </dgm:pt>
    <dgm:pt modelId="{AED770D3-48D1-4EC6-9458-A7D214C6CC63}" type="parTrans" cxnId="{8BB2942E-4556-4138-A65E-3DDD7FD357CB}">
      <dgm:prSet/>
      <dgm:spPr/>
      <dgm:t>
        <a:bodyPr/>
        <a:lstStyle/>
        <a:p>
          <a:endParaRPr lang="it-IT"/>
        </a:p>
      </dgm:t>
    </dgm:pt>
    <dgm:pt modelId="{B6BC914A-2096-4E52-B831-067CF9C4BD00}" type="sibTrans" cxnId="{8BB2942E-4556-4138-A65E-3DDD7FD357CB}">
      <dgm:prSet/>
      <dgm:spPr/>
      <dgm:t>
        <a:bodyPr/>
        <a:lstStyle/>
        <a:p>
          <a:endParaRPr lang="it-IT"/>
        </a:p>
      </dgm:t>
    </dgm:pt>
    <dgm:pt modelId="{836BB165-D2A7-4239-A040-48A87C39E9B4}" type="pres">
      <dgm:prSet presAssocID="{4E8B21CC-FAAF-4650-9309-F7B080235B8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59277DE3-4447-4AF9-A97C-32DDA0F3B05C}" type="pres">
      <dgm:prSet presAssocID="{4E8B21CC-FAAF-4650-9309-F7B080235B89}" presName="Background" presStyleLbl="node1" presStyleIdx="0" presStyleCnt="1"/>
      <dgm:spPr>
        <a:solidFill>
          <a:srgbClr val="FF7C80"/>
        </a:solidFill>
      </dgm:spPr>
    </dgm:pt>
    <dgm:pt modelId="{7211ADC2-E600-470F-8D3D-3522D1BEF06F}" type="pres">
      <dgm:prSet presAssocID="{4E8B21CC-FAAF-4650-9309-F7B080235B89}" presName="Divider" presStyleLbl="callout" presStyleIdx="0" presStyleCnt="1"/>
      <dgm:spPr/>
    </dgm:pt>
    <dgm:pt modelId="{4E713ECB-FB82-495B-97FD-4DE9E862EC12}" type="pres">
      <dgm:prSet presAssocID="{4E8B21CC-FAAF-4650-9309-F7B080235B8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2ECC66-AF02-4290-B2E2-C3083CE3C3F7}" type="pres">
      <dgm:prSet presAssocID="{4E8B21CC-FAAF-4650-9309-F7B080235B8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DDA430-C51D-4B1F-A8B4-6B38263E6930}" type="pres">
      <dgm:prSet presAssocID="{4E8B21CC-FAAF-4650-9309-F7B080235B89}" presName="ParentText1" presStyleLbl="revTx" presStyleIdx="0" presStyleCnt="0">
        <dgm:presLayoutVars>
          <dgm:chMax val="1"/>
          <dgm:chPref val="1"/>
        </dgm:presLayoutVars>
      </dgm:prSet>
      <dgm:spPr/>
    </dgm:pt>
    <dgm:pt modelId="{33077E26-115B-4BFA-A12A-79AC367F0C4C}" type="pres">
      <dgm:prSet presAssocID="{4E8B21CC-FAAF-4650-9309-F7B080235B89}" presName="ParentShape1" presStyleLbl="alignImgPlace1" presStyleIdx="0" presStyleCnt="2">
        <dgm:presLayoutVars/>
      </dgm:prSet>
      <dgm:spPr/>
    </dgm:pt>
    <dgm:pt modelId="{B803D80C-D3B6-4530-B617-2B8E045743ED}" type="pres">
      <dgm:prSet presAssocID="{4E8B21CC-FAAF-4650-9309-F7B080235B89}" presName="ParentText2" presStyleLbl="revTx" presStyleIdx="0" presStyleCnt="0">
        <dgm:presLayoutVars>
          <dgm:chMax val="1"/>
          <dgm:chPref val="1"/>
        </dgm:presLayoutVars>
      </dgm:prSet>
      <dgm:spPr/>
    </dgm:pt>
    <dgm:pt modelId="{F63C288B-28F1-4221-A9A7-08CECF6AAD6E}" type="pres">
      <dgm:prSet presAssocID="{4E8B21CC-FAAF-4650-9309-F7B080235B89}" presName="ParentShape2" presStyleLbl="alignImgPlace1" presStyleIdx="1" presStyleCnt="2">
        <dgm:presLayoutVars/>
      </dgm:prSet>
      <dgm:spPr/>
    </dgm:pt>
  </dgm:ptLst>
  <dgm:cxnLst>
    <dgm:cxn modelId="{9D3CB704-E1B2-4F55-BD71-F5A15AE2BA1E}" srcId="{99A56314-681C-4FAF-851E-24294BBE4BE9}" destId="{CEA99E4B-4F04-47EB-9D05-A053AC8E3C24}" srcOrd="0" destOrd="0" parTransId="{D94B5ADA-FB90-4277-B59F-957812C5B7C6}" sibTransId="{3EE0446C-FC7B-42A9-8238-0A26363D19F6}"/>
    <dgm:cxn modelId="{01ABBF1C-2C01-4270-954C-019F7457733B}" type="presOf" srcId="{99A56314-681C-4FAF-851E-24294BBE4BE9}" destId="{B1DDA430-C51D-4B1F-A8B4-6B38263E6930}" srcOrd="0" destOrd="0" presId="urn:microsoft.com/office/officeart/2009/3/layout/OpposingIdeas"/>
    <dgm:cxn modelId="{F15DEE22-411B-47F0-ADD7-B730B488AAF9}" type="presOf" srcId="{C00CB37A-32F1-44EE-94B8-E15482220650}" destId="{D62ECC66-AF02-4290-B2E2-C3083CE3C3F7}" srcOrd="0" destOrd="0" presId="urn:microsoft.com/office/officeart/2009/3/layout/OpposingIdeas"/>
    <dgm:cxn modelId="{8BB2942E-4556-4138-A65E-3DDD7FD357CB}" srcId="{1F2FFE37-9E74-425C-915E-79A8EB6E4226}" destId="{C00CB37A-32F1-44EE-94B8-E15482220650}" srcOrd="0" destOrd="0" parTransId="{AED770D3-48D1-4EC6-9458-A7D214C6CC63}" sibTransId="{B6BC914A-2096-4E52-B831-067CF9C4BD00}"/>
    <dgm:cxn modelId="{ACDAC73C-1A9C-42D0-8A9B-85551FEA40C4}" type="presOf" srcId="{4E8B21CC-FAAF-4650-9309-F7B080235B89}" destId="{836BB165-D2A7-4239-A040-48A87C39E9B4}" srcOrd="0" destOrd="0" presId="urn:microsoft.com/office/officeart/2009/3/layout/OpposingIdeas"/>
    <dgm:cxn modelId="{7012344C-405A-4902-8D56-6A2E49E8298B}" type="presOf" srcId="{CEA99E4B-4F04-47EB-9D05-A053AC8E3C24}" destId="{4E713ECB-FB82-495B-97FD-4DE9E862EC12}" srcOrd="0" destOrd="0" presId="urn:microsoft.com/office/officeart/2009/3/layout/OpposingIdeas"/>
    <dgm:cxn modelId="{9B05894F-FD60-4399-AC36-99005337C517}" type="presOf" srcId="{99A56314-681C-4FAF-851E-24294BBE4BE9}" destId="{33077E26-115B-4BFA-A12A-79AC367F0C4C}" srcOrd="1" destOrd="0" presId="urn:microsoft.com/office/officeart/2009/3/layout/OpposingIdeas"/>
    <dgm:cxn modelId="{73290978-3F8B-4C2A-A13F-7662503D4628}" type="presOf" srcId="{1F2FFE37-9E74-425C-915E-79A8EB6E4226}" destId="{F63C288B-28F1-4221-A9A7-08CECF6AAD6E}" srcOrd="1" destOrd="0" presId="urn:microsoft.com/office/officeart/2009/3/layout/OpposingIdeas"/>
    <dgm:cxn modelId="{089C6D89-F655-4DB8-AE6B-08EE770B2D0A}" type="presOf" srcId="{1F2FFE37-9E74-425C-915E-79A8EB6E4226}" destId="{B803D80C-D3B6-4530-B617-2B8E045743ED}" srcOrd="0" destOrd="0" presId="urn:microsoft.com/office/officeart/2009/3/layout/OpposingIdeas"/>
    <dgm:cxn modelId="{9506759B-43C4-4360-AB2A-902387C3826F}" srcId="{4E8B21CC-FAAF-4650-9309-F7B080235B89}" destId="{1F2FFE37-9E74-425C-915E-79A8EB6E4226}" srcOrd="1" destOrd="0" parTransId="{82CC5007-D70A-4737-B0E0-8DC7BD79500C}" sibTransId="{BC96BF89-52BB-46BE-B278-DF14E20653CB}"/>
    <dgm:cxn modelId="{B8CD7CCC-BA03-4D62-A8B3-5D91A308A7A1}" srcId="{4E8B21CC-FAAF-4650-9309-F7B080235B89}" destId="{99A56314-681C-4FAF-851E-24294BBE4BE9}" srcOrd="0" destOrd="0" parTransId="{5924F40E-D8AD-4C4B-9540-8A81B12147AB}" sibTransId="{FFB58FDD-EF14-4E19-BFF0-D240A6A4A3E2}"/>
    <dgm:cxn modelId="{066E4379-E3B0-4840-ABE2-90234D83F79A}" type="presParOf" srcId="{836BB165-D2A7-4239-A040-48A87C39E9B4}" destId="{59277DE3-4447-4AF9-A97C-32DDA0F3B05C}" srcOrd="0" destOrd="0" presId="urn:microsoft.com/office/officeart/2009/3/layout/OpposingIdeas"/>
    <dgm:cxn modelId="{3439EC35-095B-4AD4-860C-C94DE7CD5651}" type="presParOf" srcId="{836BB165-D2A7-4239-A040-48A87C39E9B4}" destId="{7211ADC2-E600-470F-8D3D-3522D1BEF06F}" srcOrd="1" destOrd="0" presId="urn:microsoft.com/office/officeart/2009/3/layout/OpposingIdeas"/>
    <dgm:cxn modelId="{A899CB32-A102-4357-9980-AF6814273764}" type="presParOf" srcId="{836BB165-D2A7-4239-A040-48A87C39E9B4}" destId="{4E713ECB-FB82-495B-97FD-4DE9E862EC12}" srcOrd="2" destOrd="0" presId="urn:microsoft.com/office/officeart/2009/3/layout/OpposingIdeas"/>
    <dgm:cxn modelId="{73F23585-D9D6-496A-9B0B-FA783E607501}" type="presParOf" srcId="{836BB165-D2A7-4239-A040-48A87C39E9B4}" destId="{D62ECC66-AF02-4290-B2E2-C3083CE3C3F7}" srcOrd="3" destOrd="0" presId="urn:microsoft.com/office/officeart/2009/3/layout/OpposingIdeas"/>
    <dgm:cxn modelId="{77B40325-5176-440E-9A0A-5EB87F32FABE}" type="presParOf" srcId="{836BB165-D2A7-4239-A040-48A87C39E9B4}" destId="{B1DDA430-C51D-4B1F-A8B4-6B38263E6930}" srcOrd="4" destOrd="0" presId="urn:microsoft.com/office/officeart/2009/3/layout/OpposingIdeas"/>
    <dgm:cxn modelId="{97CCA7B4-446A-4527-9391-429E144B17D7}" type="presParOf" srcId="{836BB165-D2A7-4239-A040-48A87C39E9B4}" destId="{33077E26-115B-4BFA-A12A-79AC367F0C4C}" srcOrd="5" destOrd="0" presId="urn:microsoft.com/office/officeart/2009/3/layout/OpposingIdeas"/>
    <dgm:cxn modelId="{24B97602-1F92-4AC1-80DE-9245E44AF821}" type="presParOf" srcId="{836BB165-D2A7-4239-A040-48A87C39E9B4}" destId="{B803D80C-D3B6-4530-B617-2B8E045743ED}" srcOrd="6" destOrd="0" presId="urn:microsoft.com/office/officeart/2009/3/layout/OpposingIdeas"/>
    <dgm:cxn modelId="{FDFC5878-7D36-4396-9FB6-D1BF1A65D655}" type="presParOf" srcId="{836BB165-D2A7-4239-A040-48A87C39E9B4}" destId="{F63C288B-28F1-4221-A9A7-08CECF6AAD6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D345E-2395-4BF5-861A-06F465B1C5D2}">
      <dsp:nvSpPr>
        <dsp:cNvPr id="0" name=""/>
        <dsp:cNvSpPr/>
      </dsp:nvSpPr>
      <dsp:spPr>
        <a:xfrm>
          <a:off x="3368272" y="2371"/>
          <a:ext cx="2135766" cy="13882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Medici&lt;50 aa 6/10, medici 40-49 2/3 </a:t>
          </a:r>
        </a:p>
      </dsp:txBody>
      <dsp:txXfrm>
        <a:off x="3436041" y="70140"/>
        <a:ext cx="2000228" cy="1252710"/>
      </dsp:txXfrm>
    </dsp:sp>
    <dsp:sp modelId="{74FF8A53-EC20-4010-BEAE-841D412E0DC7}">
      <dsp:nvSpPr>
        <dsp:cNvPr id="0" name=""/>
        <dsp:cNvSpPr/>
      </dsp:nvSpPr>
      <dsp:spPr>
        <a:xfrm>
          <a:off x="2143075" y="696495"/>
          <a:ext cx="4586160" cy="4586160"/>
        </a:xfrm>
        <a:custGeom>
          <a:avLst/>
          <a:gdLst/>
          <a:ahLst/>
          <a:cxnLst/>
          <a:rect l="0" t="0" r="0" b="0"/>
          <a:pathLst>
            <a:path>
              <a:moveTo>
                <a:pt x="3376340" y="272000"/>
              </a:moveTo>
              <a:arcTo wR="2293080" hR="2293080" stAng="17891428" swAng="262526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537AD-236A-4C95-B5A3-5C0CC2595B95}">
      <dsp:nvSpPr>
        <dsp:cNvPr id="0" name=""/>
        <dsp:cNvSpPr/>
      </dsp:nvSpPr>
      <dsp:spPr>
        <a:xfrm>
          <a:off x="5661352" y="2295451"/>
          <a:ext cx="2135766" cy="1388248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Dato in incremento rispetto al 2024</a:t>
          </a:r>
        </a:p>
      </dsp:txBody>
      <dsp:txXfrm>
        <a:off x="5729121" y="2363220"/>
        <a:ext cx="2000228" cy="1252710"/>
      </dsp:txXfrm>
    </dsp:sp>
    <dsp:sp modelId="{C9956DBC-ED00-4BC1-B759-0A834D6E9551}">
      <dsp:nvSpPr>
        <dsp:cNvPr id="0" name=""/>
        <dsp:cNvSpPr/>
      </dsp:nvSpPr>
      <dsp:spPr>
        <a:xfrm>
          <a:off x="2143075" y="696495"/>
          <a:ext cx="4586160" cy="4586160"/>
        </a:xfrm>
        <a:custGeom>
          <a:avLst/>
          <a:gdLst/>
          <a:ahLst/>
          <a:cxnLst/>
          <a:rect l="0" t="0" r="0" b="0"/>
          <a:pathLst>
            <a:path>
              <a:moveTo>
                <a:pt x="4473246" y="3003778"/>
              </a:moveTo>
              <a:arcTo wR="2293080" hR="2293080" stAng="1083307" swAng="2625265"/>
            </a:path>
          </a:pathLst>
        </a:cu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4F85E-6C9A-4F47-A730-0F5F144BAF52}">
      <dsp:nvSpPr>
        <dsp:cNvPr id="0" name=""/>
        <dsp:cNvSpPr/>
      </dsp:nvSpPr>
      <dsp:spPr>
        <a:xfrm>
          <a:off x="3368272" y="4588531"/>
          <a:ext cx="2135766" cy="1388248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Medici in attività (&lt;70 aa) 53%</a:t>
          </a:r>
          <a:endParaRPr lang="it-IT" sz="2100" kern="1200" dirty="0"/>
        </a:p>
      </dsp:txBody>
      <dsp:txXfrm>
        <a:off x="3436041" y="4656300"/>
        <a:ext cx="2000228" cy="1252710"/>
      </dsp:txXfrm>
    </dsp:sp>
    <dsp:sp modelId="{B83DA885-0466-438B-AD20-516F6759E2EF}">
      <dsp:nvSpPr>
        <dsp:cNvPr id="0" name=""/>
        <dsp:cNvSpPr/>
      </dsp:nvSpPr>
      <dsp:spPr>
        <a:xfrm>
          <a:off x="2143075" y="696495"/>
          <a:ext cx="4586160" cy="4586160"/>
        </a:xfrm>
        <a:custGeom>
          <a:avLst/>
          <a:gdLst/>
          <a:ahLst/>
          <a:cxnLst/>
          <a:rect l="0" t="0" r="0" b="0"/>
          <a:pathLst>
            <a:path>
              <a:moveTo>
                <a:pt x="1209819" y="4314160"/>
              </a:moveTo>
              <a:arcTo wR="2293080" hR="2293080" stAng="7091428" swAng="2625265"/>
            </a:path>
          </a:pathLst>
        </a:custGeom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87E9B-0EFC-4A5A-9D37-12841DFD2D75}">
      <dsp:nvSpPr>
        <dsp:cNvPr id="0" name=""/>
        <dsp:cNvSpPr/>
      </dsp:nvSpPr>
      <dsp:spPr>
        <a:xfrm>
          <a:off x="1075192" y="2295451"/>
          <a:ext cx="2135766" cy="1388248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 medici &lt;50 sono però solo il 42% del totale</a:t>
          </a:r>
        </a:p>
      </dsp:txBody>
      <dsp:txXfrm>
        <a:off x="1142961" y="2363220"/>
        <a:ext cx="2000228" cy="1252710"/>
      </dsp:txXfrm>
    </dsp:sp>
    <dsp:sp modelId="{A1A19EBA-6D42-45FF-A1F5-C201D160340C}">
      <dsp:nvSpPr>
        <dsp:cNvPr id="0" name=""/>
        <dsp:cNvSpPr/>
      </dsp:nvSpPr>
      <dsp:spPr>
        <a:xfrm>
          <a:off x="2143075" y="696495"/>
          <a:ext cx="4586160" cy="4586160"/>
        </a:xfrm>
        <a:custGeom>
          <a:avLst/>
          <a:gdLst/>
          <a:ahLst/>
          <a:cxnLst/>
          <a:rect l="0" t="0" r="0" b="0"/>
          <a:pathLst>
            <a:path>
              <a:moveTo>
                <a:pt x="112914" y="1582381"/>
              </a:moveTo>
              <a:arcTo wR="2293080" hR="2293080" stAng="11883307" swAng="2625265"/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77DE3-4447-4AF9-A97C-32DDA0F3B05C}">
      <dsp:nvSpPr>
        <dsp:cNvPr id="0" name=""/>
        <dsp:cNvSpPr/>
      </dsp:nvSpPr>
      <dsp:spPr>
        <a:xfrm>
          <a:off x="872217" y="900019"/>
          <a:ext cx="5233307" cy="2814293"/>
        </a:xfrm>
        <a:prstGeom prst="round2DiagRect">
          <a:avLst>
            <a:gd name="adj1" fmla="val 0"/>
            <a:gd name="adj2" fmla="val 16670"/>
          </a:avLst>
        </a:prstGeom>
        <a:solidFill>
          <a:srgbClr val="FF7C8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1ADC2-E600-470F-8D3D-3522D1BEF06F}">
      <dsp:nvSpPr>
        <dsp:cNvPr id="0" name=""/>
        <dsp:cNvSpPr/>
      </dsp:nvSpPr>
      <dsp:spPr>
        <a:xfrm>
          <a:off x="3488871" y="1198505"/>
          <a:ext cx="697" cy="2217322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13ECB-FB82-495B-97FD-4DE9E862EC12}">
      <dsp:nvSpPr>
        <dsp:cNvPr id="0" name=""/>
        <dsp:cNvSpPr/>
      </dsp:nvSpPr>
      <dsp:spPr>
        <a:xfrm>
          <a:off x="1046661" y="1113223"/>
          <a:ext cx="2267766" cy="2387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70%</a:t>
          </a:r>
        </a:p>
      </dsp:txBody>
      <dsp:txXfrm>
        <a:off x="1046661" y="1113223"/>
        <a:ext cx="2267766" cy="2387885"/>
      </dsp:txXfrm>
    </dsp:sp>
    <dsp:sp modelId="{D62ECC66-AF02-4290-B2E2-C3083CE3C3F7}">
      <dsp:nvSpPr>
        <dsp:cNvPr id="0" name=""/>
        <dsp:cNvSpPr/>
      </dsp:nvSpPr>
      <dsp:spPr>
        <a:xfrm>
          <a:off x="3663315" y="1113223"/>
          <a:ext cx="2267766" cy="2387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26%</a:t>
          </a:r>
        </a:p>
      </dsp:txBody>
      <dsp:txXfrm>
        <a:off x="3663315" y="1113223"/>
        <a:ext cx="2267766" cy="2387885"/>
      </dsp:txXfrm>
    </dsp:sp>
    <dsp:sp modelId="{33077E26-115B-4BFA-A12A-79AC367F0C4C}">
      <dsp:nvSpPr>
        <dsp:cNvPr id="0" name=""/>
        <dsp:cNvSpPr/>
      </dsp:nvSpPr>
      <dsp:spPr>
        <a:xfrm rot="16200000">
          <a:off x="-1098960" y="1274086"/>
          <a:ext cx="3070138" cy="872217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 </a:t>
          </a:r>
          <a:r>
            <a:rPr lang="it-IT" sz="1300" kern="1200" dirty="0" err="1"/>
            <a:t>Female</a:t>
          </a:r>
          <a:r>
            <a:rPr lang="it-IT" sz="1300" kern="1200" dirty="0"/>
            <a:t> health workers</a:t>
          </a:r>
        </a:p>
      </dsp:txBody>
      <dsp:txXfrm>
        <a:off x="-967138" y="1624704"/>
        <a:ext cx="2806494" cy="434625"/>
      </dsp:txXfrm>
    </dsp:sp>
    <dsp:sp modelId="{F63C288B-28F1-4221-A9A7-08CECF6AAD6E}">
      <dsp:nvSpPr>
        <dsp:cNvPr id="0" name=""/>
        <dsp:cNvSpPr/>
      </dsp:nvSpPr>
      <dsp:spPr>
        <a:xfrm rot="5400000">
          <a:off x="5006564" y="2468028"/>
          <a:ext cx="3070138" cy="872217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6213672"/>
            <a:satOff val="-33292"/>
            <a:lumOff val="94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Female</a:t>
          </a:r>
          <a:r>
            <a:rPr lang="it-IT" sz="1300" kern="1200" dirty="0"/>
            <a:t> leadership in health workers</a:t>
          </a:r>
        </a:p>
      </dsp:txBody>
      <dsp:txXfrm>
        <a:off x="5138386" y="2555002"/>
        <a:ext cx="2806494" cy="43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5:59:23.392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27.5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22 24575,'28'7'0,"-18"-4"0,-1-1 0,1 0 0,0 0 0,0-1 0,0 0 0,11-1 0,65-6 0,-49 2 0,40-3 80,341-15-1525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26.4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21 24575,'0'0'0,"0"0"0,0-4 0,0-4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26.5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24575,'0'0'0,"0"0"0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26.6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26.77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95 24575,'3'-3'0,"5"-5"0,5-7 0,-1-2 0,-2 3 0,1 0 0,-2 3 0,8-1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28.33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15 24575,'0'0'0,"0"0"0,13-3 0,5-1 0,-1 0 0,-4 1 0,51 4 0,93 8 0,81 10 0,46 4 0,-9 2 0,-50-3 0,-64-6-8191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29.1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 24575,'18'0'0,"24"-1"0,-11 0 0,-1 1 0,0 1 0,1 2 0,-1 1 0,31 8 0,48 26 0,-2 4 0,-2 4 0,137 84 0,-178-92 0,354 197 0,36-28-1365,-360-169-5461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0.2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24575,'2'0'0,"0"0"0,0 0 0,0 0 0,0 0 0,1 0 0,-1 0 0,0 1 0,0-1 0,0 1 0,0 0 0,3 1 0,-5-2 0,29 11 0,37 20 0,19 8 0,188 58 0,-140-51 0,653 186 0,-656-208 0,2-6 0,0-5 0,256-9 0,-367-4-195,0 0 0,0 1 0,0 1 0,0 1 0,-1 1 0,39 11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0.7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24575,'0'0'0,"6"0"0,20 0 0,24 6 0,31 10 0,32 4 0,27 2 0,15 1 0,-7-3 0,-30-6 0,-34-4-8191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1.4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24575,'-1'0'0,"8"0"0,15 0 0,21 0 0,3 0 0,-7 0 0,8 0 0,15 0 0,-3 0 0,-4 0 0,-12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0:58.215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0,'0'3805'0,"904"-3805"0,-904-3805 0,-904 3805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2.0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21 24575,'0'0'0,"0"0"0,0 0 0,6-4 0,16 0 0,18-1 0,15 2 0,8 0 0,4 2 0,-1 3 0,-6 3 0,-15-1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3.86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102 1 24575,'2'3'0,"1"1"0,0-1 0,-1 1 0,0 0 0,0 0 0,0 0 0,0 0 0,-1 0 0,2 7 0,7 43 0,-7-35 0,16 126 0,0 260 0,-18-312 0,-24 1174 0,-2-760 0,-14 29 0,-2 37 0,36-481 0,-11 379 0,32 523 0,29-229 0,-15-580 0,-1-3 0,-26-150 0,-1-1 0,-2 1 0,-6 52 0,0-67 0,6-18 0,0 1 0,0 0 0,0 0 0,0 0 0,0 0 0,0 0 0,0 0 0,0 0 0,0 0 0,0 0 0,0 0 0,0 0 0,-1 0 0,1 0 0,0 0 0,0 0 0,-27 60 0,-22 62-1365,-14 34-5461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5.0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3869 1 24575,'-28'3'0,"-230"54"0,171-38 0,-726 146 0,695-147 0,-1-5 0,0-5 0,0-5 0,-162-17 0,-104 5 0,353 10 0,-60 4 0,-173 34 0,92-10 0,-310 27 341,-13 2-2047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5.7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881 1 24575,'0'0'0,"-3"0"0,-11 0 0,-4 0 0,2 0 0,4 0 0,3 0 0,4 0 0,2 0 0,-42 7 0,-69 8 0,-42 2 0,-8 1 0,23-2 0,34-1 0,33-2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6.8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3263 24575,'0'-5'0,"0"0"0,1 0 0,0 1 0,0-1 0,0 0 0,4-7 0,1-6 0,65-221 0,57-223 0,-88 250 0,24-388 0,-62 86 0,5 229 0,-5 260 0,46-567-1365,-21 318-5461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7.60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77 0 24575,'0'0'0,"-7"170"0,-9 260 0,-2 118 0,3-34-983,3-104 0,4-122 0,10-8 1908,11 39-925,14 143 0,2-7-6167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2:39.03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287 0 24575,'-1'11'0,"-16"193"0,6-28 0,-6 77 0,-140 1781 0,139-1867 0,-25 312 0,34 1 0,25-27 0,-23 1 0,0-329 0,-9 301 0,18-332 0,3-1 0,28 144 0,-9-145 0,4-2 0,47 103 0,-36-97 0,35 66 0,-46-102 0,-17-33 0,-2 1 0,0 0 0,-2 0 0,4 39 0,4 15 0,-3-29 184,25 96-1733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3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0,'0'1700'0,"1116"-1700"0,-1116-1700 0,-1116 1700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8:06:54.335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1146,'0'-33,"7"-37,3-17,0 11,-2 11,-2-1,-4-17,1-28,-3-6,0 5,0 20,0 22,-2 20,2 16,0 11,0 3,0 1,0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3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1694 0,'0'-1693'0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6:01:05.253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2564,'0'-75,"6"-82,2-38,0 26,-2 23,-1-2,-3-37,0-63,-2-14,0 12,0 43,0 50,-1 45,1 36,0 25,0 7,0 0,0 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8:06:54.33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0 141,'31'-2,"415"-48,-84 8,18 8,-297 29,1 1,133 0,-205 4,2 0,-2 1,2-1,-2 1,1 0,24 4,-34-5,0 0,0 1,0-1,-1 1,2 0,-1 0,-1 0,1-1,-1 1,0 0,1 0,-2 0,2 0,-1 0,-1 0,1 0,-1 0,1 0,0 1,-2-1,1 0,0 0,-1 0,1 0,-1 1,0-1,0 0,0 0,0 2,-2 3,-2 0,0-1,-1 1,-6 6,-10 11,8 2,-8 44,16-40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8:06:54.338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891 0,'0'6,"-1"-1,0 1,-6 10,-1-2,-141 212,70-116,-241 442,284-474,9 2,2 114,29-171,1-1,18 29,43 41,-31-44,116 165,-148-210,32 40,-28-38,-1 1,1-1,2 1,-2-2,15 8,-13-7,-11-4,-24-4,11 1,-57-8,-110-8,136 15,0 0,0 1,-80 1,61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8:06:54.339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259 1662,'-3'3,"-2"0,1 0,-1 0,0 0,-1-1,0 1,0 0,-1-1,1 1,-1-1,-14 4,0-1,16-3,0-1,-1 1,0-1,-1 0,1 0,-9 2,13-3,1 0,-2 0,2 0,-1 0,0 0,0 0,1 0,-2 0,2 0,-2 0,2 0,-1-1,1 1,-2 0,2 0,0 0,-2-1,2 1,0-1,-1 1,0-1,1 1,-1-1,1 1,0-1,0 1,0 0,-2-2,-6-4,2 0,0 0,0 1,2-2,1 1,0 0,0 0,2-1,-1-6,-3-54,23-31,59-179,35-191,-100-55,-14 340,3 162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8:06:54.340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343 509,'0'-13,"1"-1,3 1,13-24,10-2,3 0,6 1,5 0,86-58,-99 78,3 1,1 0,3 1,2 0,54-18,-70 27,0 1,2 0,-1 0,1 1,1-1,0 2,2-1,-1 1,1 1,1-1,0 2,49-3,-70 4,-1 1,1 0,0 0,0 0,-1 0,1 0,1 1,-1-1,-1 1,1-1,-1 1,1 0,-1 0,6 1,-9-1,0-1,0 0,-1 1,1 0,-1-1,0 1,0 0,1 0,-1-1,0 1,0 0,1 0,-2-1,1 1,0 1,-1 0,0-1,1 1,-1-1,-1 1,1 0,0-1,-1 1,0 0,-3 2,-7 5,-3 1,1 0,-2-1,-1-1,-30 14,32-16,-204 101,-126 57,289-139,-85 42,122-57,1 0,2 1,0 0,-20 22,22-15,10-12,0 0,-2 0,0 0,-1 0,-1-1,0 1,0-1,-2 0,-15 7,11-5,-1-1,2 1,1-1,0 1,1 0,-9 9,-34 45,36-38,-86 117,91-122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8:06:54.341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105 2615,'35'-1,"0"0,1-1,46-4,2-1,138 0,-159 5,-42 1,1 0,-1-1,1 0,-1 0,0-1,32-6,-17 3,-27 5,-2-1,2 1,0 0,-2 0,2 1,-1-1,1 0,1 1,-1 0,-1 0,1 0,-1 0,1 1,0-1,-1 1,1 0,0-1,-1 1,10 2,67 12,62 8,-136-21,1-1,1 0,-1-1,0 1,1-1,-1 0,0 0,1 0,-2-1,1 1,1-1,-1 0,-1 0,16-3,14-2,0-2,61-14,15-2,-68 16,-37 6,0 0,1 0,-2 0,16-4,-22 4,0 1,0-1,0 0,0 0,-2 0,1 0,0 0,-1 0,1-1,-1 1,3-4,5-6,-2 0,-3 0,5-14,2-43,-13 65,9-103,-10-412,-4 312,-61-242,60 427,-88-349,81 259,34-148,9 188,-19 51,-1-1,-1-38,-9 58,-1-1,0 1,0-1,-1 0,0 1,0-1,-1 1,1 0,-2-1,1 1,0 0,-2-1,1 2,-1-2,0 2,0-2,0 2,-7-3,-9-1,-1-1,-1 1,-46-7,-7 1,-2 1,-2 1,1 1,-3 2,-108-4,126 8,0 2,1 0,-2 1,1 2,1 0,0 1,0 1,3 1,-2 1,-95 17,136-20,0 0,0 1,-32 8,47-11,1 0,-1 0,1 0,0 0,1 0,-1 0,1 1,1-1,-1 1,0-1,2 1,-1 0,1-1,-1 1,0 3,3 3,1 0,0 0,2 0,2-1,0 1,13 14,-15-20,21 29,5-2,51 41,-75-68,0 1,1-1,-1 0,1 1,1-1,1 0,-1 0,1 0,-1-1,2 1,-1-1,2 0,-1 1,1-2,0 1,0 0,-1 0,1-1,1 0,-1 0,1 0,1 0,-1-1,21 1,-1-1,-2 0,1-1,1-1,48-3,111-17,1 0,-162 20,1-1,-2 2,2 0,51 0,-71 1,1 1,-1-1,1 1,-1-1,0 1,0 1,17 2,-23-3,1-1,-2 1,1 0,1 1,-1-1,-1 0,0 0,0 1,1-1,-1 0,-1 1,1-1,-1 1,0-1,1 1,-2 0,0-1,3 3,-3 0,2 1,-3-1,1 0,-1 1,-1-1,0 0,-1 1,0-1,-1 0,0 0,-7 7,-7 4,-39 24,52-37,-61 36,-133 58,55-29,132-62,-55 28,-78 50,-220 200,250-169,-114 188,198-248,6 1,7 0,6 0,12 71,4-110,3-1,0 0,18 17,1 4,87 175,-87-160,-16-33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10 24575,'35'4'0,"-23"-3"0,-1 0 0,1 0 0,1 0 0,-1-1 0,0 0 0,14 0 0,81-2 0,-62 0 0,50-1 80,422-7-1525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4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10 24575,'0'0'0,"0"0"0,0-2 0,0-1 0,0-1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24575,'0'0'0,"0"0"0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4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43 24575,'4'-1'0,"6"-3"0,6-3 0,-2 0 0,-1 1 0,0-1 0,-1 2 0,9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6:01:16.41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3790 0,'0'-3789'0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4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7 24575,'0'0'0,"0"0"0,16-1 0,6-1 0,-1 0 0,-5 1 0,63 1 0,115 4 0,100 5 0,57 1 0,-11 1 0,-63-1 0,-78-3-8191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4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24575,'22'0'0,"30"-1"0,-14 1 0,-1 0 0,0 0 0,2 2 0,-2 0 0,38 3 0,60 12 0,-3 2 0,-2 1 0,168 38 0,-219-41 0,438 88 0,43-12-1365,-444-76-5461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24575,'2'0'0,"1"0"0,-1 0 0,1 0 0,-1 0 0,2 0 0,-1 0 0,-1 0 0,0 0 0,1 1 0,-1-1 0,5 1 0,-7-1 0,35 5 0,47 9 0,23 3 0,232 27 0,-173-24 0,807 84 0,-810-93 0,2-3 0,0-2 0,316-5 0,-453-1-195,0 0 0,0 1 0,-1 0 0,1 0 0,-1 1 0,48 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24575,'0'0'0,"7"0"0,26 0 0,28 3 0,39 4 0,40 2 0,33 1 0,18 0 0,-8-1 0,-37-3 0,-43-1-8191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24575,'-1'0'0,"10"0"0,18 0 0,26 0 0,4 0 0,-9 0 0,10 0 0,19 0 0,-5 0 0,-4 0 0,-15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10 24575,'0'0'0,"0"0"0,0 0 0,7-2 0,21 0 0,21 0 0,19 1 0,10-1 0,4 2 0,0 1 0,-8 1 0,-18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126 1 24575,'2'1'0,"2"1"0,0-1 0,-2 1 0,1 0 0,-1 0 0,1 0 0,-1-1 0,-1 1 0,3 3 0,8 19 0,-8-15 0,20 56 0,-1 116 0,-22-140 0,-29 525 0,-3-339 0,-17 12 0,-3 17 0,45-215 0,-14 170 0,40 233 0,36-102 0,-19-259 0,-1-2 0,-33-67 0,0 0 0,-3 0 0,-8 24 0,1-30 0,7-9 0,0 1 0,0 0 0,0 0 0,0 0 0,0 0 0,0 0 0,0 0 0,0 0 0,0 0 0,0 0 0,0 0 0,0 0 0,-1 0 0,1 0 0,0 0 0,0 0 0,-34 27 0,-26 27-1365,-18 16-5461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4778 1 24575,'-35'1'0,"-283"25"0,210-18 0,-896 66 0,858-66 0,0-2 0,-1-3 0,0-1 0,-200-8 0,-129 2 0,437 4 0,-75 2 0,-213 16 0,113-5 0,-382 12 341,-17 1-2047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1088 1 24575,'0'0'0,"-4"0"0,-13 0 0,-5 0 0,2 0 0,5 0 0,4 0 0,5 0 0,2 0 0,-51 3 0,-86 4 0,-52 0 0,-9 1 0,28 0 0,41-2 0,42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1459 24575,'0'-3'0,"0"1"0,1 0 0,0 0 0,1 0 0,-1 0 0,5-4 0,2-2 0,79-98 0,71-101 0,-108 112 0,29-173 0,-77 39 0,7 101 0,-7 117 0,58-254-1365,-27 143-5461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6:01:21.764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0 316,'25'-5,"336"-107,-68 18,15 19,-241 63,1 3,108 0,-166 9,1 1,-1 0,1 0,-1 1,0 0,20 8,-27-9,-1 0,1 0,-1 0,0 1,1-1,-1 1,0 0,0 0,0 0,0 0,0 0,-1 0,1 0,0 1,-1-1,0 0,0 1,1-1,-1 1,-1 0,1-1,0 1,-1 0,1-1,-1 1,0 0,0 0,0-1,0 4,-2 7,-1 0,0-1,-1 1,-5 14,-8 24,6 5,-6 99,13-91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95 0 24575,'0'0'0,"-9"76"0,-11 116 0,-2 53 0,4-15-983,3-47 0,5-54 0,12-4 1908,15 17-925,16 65 0,3-4-6167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8:06:54.3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354 0 24575,'-1'5'0,"-20"86"0,8-12 0,-8 34 0,-173 796 0,172-835 0,-32 140 0,43 1 0,31-13 0,-29 1 0,1-147 0,-12 134 0,22-148 0,5 0 0,33 64 0,-10-65 0,5-1 0,57 46 0,-44-43 0,44 30 0,-58-46 0,-20-15 0,-3 0 0,0 1 0,-2-1 0,4 18 0,6 7 0,-4-14 184,30 44-1733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6:01:23.889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722 0,'0'13,"-1"-1,0 0,-5 24,0-3,-115 473,57-262,-195 992,230-1060,7 1,2 259,23-386,1 0,15 63,34 94,-24-99,93 368,-120-470,27 91,-24-85,0 0,1 0,1 0,-1-1,12 15,-11-15,-9-8,-19-11,9 3,-46-16,-90-20,111 34,0 1,0 2,-65 2,49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6:01:26.380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210 3718,'-3'7,"-1"-1,1 1,-1 0,0-1,-1 0,0 0,0 0,0 0,0-1,-1 0,-11 8,0-1,13-8,0-1,-1 0,0 0,0 0,0-1,-7 4,10-6,1 0,-1 1,1-1,-1 0,1 0,-1 0,1 0,-1 0,1-1,-1 1,1 0,-1-1,1 1,-1-1,1 0,0 1,-1-1,1 0,0 0,0 0,-1 0,1 0,0 0,0 0,0 0,0 0,0 0,-1-3,-5-9,1 0,0 0,1 0,1-1,0 1,1-1,0 0,1-1,0-15,-3-120,19-70,47-399,29-429,-81-121,-11 758,2 365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6:01:28.29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278 1139,'0'-30,"1"0,2 0,11-52,8-6,2 2,5 0,4 2,70-132,-80 177,2 0,1 2,2 0,2 2,44-41,-57 60,0 2,1 0,0 1,1 1,0 0,1 2,1 0,-1 1,1 1,1 1,0 1,39-5,-56 10,-1 1,1-1,0 1,0 0,-1 1,1-1,0 1,0 0,-1 0,1 0,-1 1,1 0,-1 0,5 2,-7-2,-1-1,1 0,-1 0,0 1,0-1,0 1,0-1,0 1,0 0,0-1,0 1,0 0,-1-1,1 1,0 2,-1 0,0-1,1 1,-1 0,-1-1,1 1,0 0,-1-1,0 1,-2 5,-6 13,-2 0,0-1,-1-1,-1 0,-24 28,26-34,-166 224,-101 129,233-310,-68 93,98-128,1 1,2 1,0 1,-16 48,17-31,9-29,-1 1,-1-1,0 0,-1 0,0-1,-1 0,0 0,-1 0,-12 15,8-13,0 0,1 1,1 0,0 0,1 1,-7 19,-28 102,29-86,-69 263,73-273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7T16:01:41.792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 5850,'28'-1,"1"-2,0-1,37-10,2-1,112-2,-129 14,-34 1,1-1,-1-1,1-1,-1 0,0-2,26-13,-14 7,-22 10,-1 0,1 1,0-1,-1 1,1 1,0-1,0 1,1 1,-1-1,0 1,0 0,0 1,0 0,0 0,0 0,0 1,0 0,0 0,7 4,55 28,50 18,-110-49,1-1,0 0,0 0,0-1,0 0,0-1,0 0,0-1,-1 0,1 0,0-1,0-1,-1 1,13-6,11-7,0-1,50-34,12-5,-56 38,-29 13,0 0,0-1,-1 0,13-8,-18 9,0 0,0 0,0 0,0 0,-1 0,0-1,0 0,0 0,0 0,-1 0,3-9,4-13,-2 0,-2 0,4-30,2-97,-11 145,7-232,-8-920,-3 697,-49-540,48 956,-71-783,65 580,28-330,7 420,-15 113,-1 0,0-87,-8 130,-1-1,0 0,0 0,0 0,-1 1,0-1,0 1,0 0,-1-1,1 1,-1 0,-1 0,1 1,-1-1,0 1,0-1,0 1,-6-4,-7-4,-1 0,0 1,-38-17,-6 3,-1 3,-2 2,1 3,-2 3,-88-8,102 18,0 3,1 1,-1 3,0 2,1 2,0 3,0 1,2 3,-1 2,-77 37,110-44,0 0,0 1,-26 20,38-26,1 1,-1-1,1 1,0-1,1 1,-1 0,1 1,0-1,0 0,0 1,1 0,0 0,0 0,0 0,-1 8,3 6,1-1,0 1,1 0,2-1,0 1,11 32,-13-45,18 63,3-1,42 88,-61-149,0 0,1 0,-1-1,1 0,1 0,0 0,0 0,0-1,0 0,1 0,0-1,1 0,-1 0,1-1,0 0,0 0,0 0,0-1,1-1,-1 1,1-2,0 1,0-1,17 0,-1-1,-1 0,0-2,1-1,39-10,90-36,1 0,-132 44,1 0,-1 2,1 0,42 2,-58 1,1 1,-1 0,1 1,-1-1,0 1,0 1,14 6,-19-7,1 0,-1 0,0 0,1 1,-1-1,0 1,-1 0,1 0,0 0,-1 0,0 0,0 1,0-1,0 1,0-1,-1 1,0 0,2 4,-2 2,1 0,-2-1,1 1,-1 0,-1 0,0-1,0 1,-1-1,0 1,-1-1,-5 14,-6 11,-31 53,42-82,-50 80,-107 129,44-64,107-138,-44 61,-64 114,-178 447,203-379,-93 420,161-554,5 1,5 1,5 0,10 160,3-248,2-1,1 1,14 36,1 10,70 390,-70-357,-13-73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5B96-CC4F-4973-85E6-94877A0CB86B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1642-7F1D-4C1C-BDC8-5DC8AE9FEB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2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Universit%C3%A0_di_Zurig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Nade%C5%BEda_Prokof%27evna_Suslov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Medico fu la prima donna a laurearsi nell’Italia unita: Ernestina </a:t>
            </a:r>
            <a:r>
              <a:rPr lang="it-IT" b="1" dirty="0"/>
              <a:t>Paper</a:t>
            </a:r>
            <a:r>
              <a:rPr lang="it-IT" dirty="0"/>
              <a:t>, originaria di Odessa, che discusse la sua tesi all’Università di Firenze nel 1877 dopo aver studiato presso la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facoltà di medicina all'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niversità di Zurigo"/>
              </a:rPr>
              <a:t>Università di Zurigo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(dove, 10 anni prima, si era laureata la ventiquattrenne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adežda Prokof'evna Suslova"/>
              </a:rPr>
              <a:t>Nadeschda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adežda Prokof'evna Suslova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adežda Prokof'evna Suslova"/>
              </a:rPr>
              <a:t>Suslowa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prima donna medico europea). Nel marzo 1878 aprì il suo studio medico “per malattie delle donne e dei bambini”, di poco interesse per i colleghi </a:t>
            </a:r>
            <a:r>
              <a:rPr lang="it-I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maschi dell’epoca</a:t>
            </a:r>
            <a:endParaRPr lang="it-IT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71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; nel resto d’Europa le studentesse in medicina superano i colleghi maschi; in USA il 55%delle studentesse di medicina è donna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15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globally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67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Florence Nightingale in the 19th century is based on the idea that nursing is perceived as women’s work assuming that a woman’s function is to care for and protect others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29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DSC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77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Azioni positive di leadership al femminile; nell’unità di crisi COVID 11 su 18 erano donne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61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97E4-CF87-7DDB-AA9C-EF085AA68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8AE966-946D-35F9-1DF4-CC87FEFA3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B7457D4-71CC-B43A-8999-3A5A2D3EC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DSC; 74% i direttori/coordinatori fra gli infermieri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F45730-19E5-9BBB-B8A7-A5657EF19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999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Pazienti dimessi da ED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66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Causa di abbandono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F1642-7F1D-4C1C-BDC8-5DC8AE9FEBF2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88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FF3F0B-D071-199A-AF13-DBDD132F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902B74-BCE3-65B2-5AB9-818A009B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F8B13B-2403-EA3C-3F71-9689AB7A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0D170B-267B-9D34-3D70-5ADAEC12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101078-BE87-B49C-46AF-00D8ED0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51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D0C62-9208-9F30-2404-5C5053A6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6E0A36-34ED-8F26-AC34-850CBB544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6E8959-E220-161A-448A-64771D4C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59594-348C-F21F-20AC-C7EDEA4A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6D9CD6-43FD-4F1F-2D0F-81A7CEC4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4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EAA068-B347-A54E-E1DD-482EF0237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E57F0A-8C02-3F6E-7349-8F3B3FE8C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557FBF-6A6E-A2A7-A8DA-43A799D6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93D334-76C7-1D4F-C4A2-682C1A29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2A3EF1-FE4F-C372-CBA4-2F42646C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36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183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F3ECF-E111-7E4C-599C-E8C1D5D4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1CA2F-D397-9727-D869-643EF7EF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68AA50-0F29-C286-E979-45A210C2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8EE4BE-E74A-95F7-BEC3-6092FF55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6D4B0B-BA62-DC53-C8AA-DB5AD369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7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F6579F-DB5F-315A-9F2D-FD915A57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58B679-E7D0-C1B7-DDC6-DA33E90D8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F25C6F-C93F-6EF0-3B85-21BE3534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8D3887-1EBD-C95D-6281-A6A60590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09242D-6256-A852-E313-99657D35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5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C9E1F-C670-6307-2E58-AC8F9A53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000F20-5695-2EB9-4411-687043272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EF517E-250F-3216-E168-D331E2248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93D3CD-BB33-2D0B-530F-0C674579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AD4639-BB0B-C298-E9D1-1EECDDE9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6CA5F7-0292-4582-515B-37E8748B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A2A997-B178-79F9-A323-96C40843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ABF1AD-547B-628F-4C39-E5D49CC95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A142F8-4BAF-4ACF-765A-E1E8E0728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66D389-3380-D160-58DB-CC5536388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52FEBB-E144-B95B-627E-2432CB65B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B7EA713-413D-5BC9-A9D3-E745C30D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25B67F-3825-7883-119F-3931EA39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140F9E1-0B6F-43F0-3F91-602FCC70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97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3A0CB-F27F-8C9B-4A0F-2273C9D7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C6C8FB-A6E8-2BC0-9CD0-89C18C0B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3C4464-528D-7865-78DB-FA2BD0BF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742844-5555-7D2C-9D7F-455BCFE1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35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B0A573-05FC-B3B6-9347-E8CBD822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54625C-A810-6D55-64C4-3B0212C7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6E30FF-9599-895C-ECCB-A083BAAB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60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A0D62-B9BC-1B4D-D154-CF5B4D20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FABE56-5A61-C67B-28D0-71644DA1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891676-B17C-2169-D8B1-6B3E515FF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B862D7-AAD6-4344-9E8D-EC4DB556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69CEE6-6C13-80DB-115C-70B12C69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B880C2-3E28-DC3B-881B-6285F35E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22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DD055-B45D-737E-B978-13AEC1ED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098DBC-C8D3-6F50-53B3-5C5718EE0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224D76-79E1-B3E0-CC19-5B42709B8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2B5348-032A-3B09-20C4-2E4B5A9F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0CF0C9-B5AE-1857-ABAF-34938CB3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588101-4420-E636-6505-84C865E5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67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F474EC7-E2BD-2970-FA25-9C4230A4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66001E-A9C2-664E-810C-4C90188A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E15FFE-55AE-C028-EE94-1E39A2FF9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35BE7F-88BC-4830-9F8B-D957E4FBE49D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7BE837-78E5-94D0-A74D-825DB563C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A2354-7B5C-91C6-4997-1FBE1C259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2EDD4-CBD4-4F22-AECA-98472FF3DA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4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customXml" Target="../ink/ink44.xml"/><Relationship Id="rId3" Type="http://schemas.openxmlformats.org/officeDocument/2006/relationships/customXml" Target="../ink/ink27.xml"/><Relationship Id="rId21" Type="http://schemas.openxmlformats.org/officeDocument/2006/relationships/image" Target="../media/image13.png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47" Type="http://schemas.openxmlformats.org/officeDocument/2006/relationships/customXml" Target="../ink/ink48.xml"/><Relationship Id="rId50" Type="http://schemas.openxmlformats.org/officeDocument/2006/relationships/image" Target="../media/image27.png"/><Relationship Id="rId55" Type="http://schemas.openxmlformats.org/officeDocument/2006/relationships/image" Target="../media/image39.jpeg"/><Relationship Id="rId7" Type="http://schemas.openxmlformats.org/officeDocument/2006/relationships/image" Target="../media/image60.png"/><Relationship Id="rId12" Type="http://schemas.openxmlformats.org/officeDocument/2006/relationships/customXml" Target="../ink/ink30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customXml" Target="../ink/ink41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customXml" Target="../ink/ink39.xml"/><Relationship Id="rId41" Type="http://schemas.openxmlformats.org/officeDocument/2006/relationships/customXml" Target="../ink/ink45.xml"/><Relationship Id="rId5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24" Type="http://schemas.openxmlformats.org/officeDocument/2006/relationships/customXml" Target="../ink/ink36.xml"/><Relationship Id="rId32" Type="http://schemas.openxmlformats.org/officeDocument/2006/relationships/image" Target="../media/image18.png"/><Relationship Id="rId37" Type="http://schemas.openxmlformats.org/officeDocument/2006/relationships/customXml" Target="../ink/ink43.xml"/><Relationship Id="rId40" Type="http://schemas.openxmlformats.org/officeDocument/2006/relationships/image" Target="../media/image22.png"/><Relationship Id="rId45" Type="http://schemas.openxmlformats.org/officeDocument/2006/relationships/customXml" Target="../ink/ink47.xml"/><Relationship Id="rId53" Type="http://schemas.openxmlformats.org/officeDocument/2006/relationships/customXml" Target="../ink/ink51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38.xml"/><Relationship Id="rId36" Type="http://schemas.openxmlformats.org/officeDocument/2006/relationships/image" Target="../media/image20.png"/><Relationship Id="rId49" Type="http://schemas.openxmlformats.org/officeDocument/2006/relationships/customXml" Target="../ink/ink49.xml"/><Relationship Id="rId10" Type="http://schemas.openxmlformats.org/officeDocument/2006/relationships/customXml" Target="../ink/ink29.xml"/><Relationship Id="rId19" Type="http://schemas.openxmlformats.org/officeDocument/2006/relationships/image" Target="../media/image12.png"/><Relationship Id="rId31" Type="http://schemas.openxmlformats.org/officeDocument/2006/relationships/customXml" Target="../ink/ink40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9" Type="http://schemas.openxmlformats.org/officeDocument/2006/relationships/image" Target="../media/image70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16.png"/><Relationship Id="rId30" Type="http://schemas.openxmlformats.org/officeDocument/2006/relationships/image" Target="../media/image17.png"/><Relationship Id="rId35" Type="http://schemas.openxmlformats.org/officeDocument/2006/relationships/customXml" Target="../ink/ink42.xml"/><Relationship Id="rId43" Type="http://schemas.openxmlformats.org/officeDocument/2006/relationships/customXml" Target="../ink/ink46.xml"/><Relationship Id="rId48" Type="http://schemas.openxmlformats.org/officeDocument/2006/relationships/image" Target="../media/image26.png"/><Relationship Id="rId8" Type="http://schemas.openxmlformats.org/officeDocument/2006/relationships/customXml" Target="../ink/ink28.xml"/><Relationship Id="rId51" Type="http://schemas.openxmlformats.org/officeDocument/2006/relationships/customXml" Target="../ink/ink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customXml" Target="../ink/ink19.xml"/><Relationship Id="rId3" Type="http://schemas.openxmlformats.org/officeDocument/2006/relationships/image" Target="../media/image9.jpeg"/><Relationship Id="rId21" Type="http://schemas.openxmlformats.org/officeDocument/2006/relationships/image" Target="../media/image13.png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47" Type="http://schemas.openxmlformats.org/officeDocument/2006/relationships/customXml" Target="../ink/ink23.xml"/><Relationship Id="rId50" Type="http://schemas.openxmlformats.org/officeDocument/2006/relationships/image" Target="../media/image27.png"/><Relationship Id="rId7" Type="http://schemas.openxmlformats.org/officeDocument/2006/relationships/image" Target="../media/image60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36" Type="http://schemas.openxmlformats.org/officeDocument/2006/relationships/image" Target="../media/image20.png"/><Relationship Id="rId49" Type="http://schemas.openxmlformats.org/officeDocument/2006/relationships/customXml" Target="../ink/ink24.xml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31" Type="http://schemas.openxmlformats.org/officeDocument/2006/relationships/customXml" Target="../ink/ink15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4" Type="http://schemas.openxmlformats.org/officeDocument/2006/relationships/customXml" Target="../ink/ink1.xml"/><Relationship Id="rId9" Type="http://schemas.openxmlformats.org/officeDocument/2006/relationships/image" Target="../media/image7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6.png"/><Relationship Id="rId8" Type="http://schemas.openxmlformats.org/officeDocument/2006/relationships/customXml" Target="../ink/ink3.xml"/><Relationship Id="rId51" Type="http://schemas.openxmlformats.org/officeDocument/2006/relationships/customXml" Target="../ink/ink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N_Orizzontale_RGB_Negativo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03" y="6036781"/>
            <a:ext cx="2904490" cy="4787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9" y="784985"/>
            <a:ext cx="6205215" cy="620521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0" y="3935"/>
            <a:ext cx="7677150" cy="781050"/>
          </a:xfrm>
          <a:prstGeom prst="rect">
            <a:avLst/>
          </a:prstGeom>
        </p:spPr>
      </p:pic>
      <p:pic>
        <p:nvPicPr>
          <p:cNvPr id="2" name="Picture 1" descr="Untitled-3-azzurr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"/>
            <a:ext cx="7393258" cy="6858000"/>
          </a:xfrm>
          <a:prstGeom prst="rect">
            <a:avLst/>
          </a:prstGeom>
        </p:spPr>
      </p:pic>
      <p:sp>
        <p:nvSpPr>
          <p:cNvPr id="10" name="Title 6"/>
          <p:cNvSpPr txBox="1"/>
          <p:nvPr/>
        </p:nvSpPr>
        <p:spPr>
          <a:xfrm>
            <a:off x="128932" y="2441387"/>
            <a:ext cx="5850947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4000" dirty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LE MEDICHESSE </a:t>
            </a:r>
          </a:p>
          <a:p>
            <a:pPr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4000" dirty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 </a:t>
            </a:r>
          </a:p>
          <a:p>
            <a:pPr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4000" dirty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PRONTO SOCCORSO</a:t>
            </a:r>
            <a:r>
              <a:rPr lang="it-IT" sz="4000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endParaRPr sz="4000" dirty="0">
              <a:solidFill>
                <a:srgbClr val="A8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8932" y="5192132"/>
            <a:ext cx="3096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 dirty="0">
                <a:latin typeface="Arial" charset="0"/>
                <a:cs typeface="Arial" charset="0"/>
              </a:rPr>
              <a:t>Eugenia Belotti</a:t>
            </a:r>
          </a:p>
          <a:p>
            <a:pPr algn="l"/>
            <a:r>
              <a:rPr lang="it-IT" sz="1600" dirty="0">
                <a:latin typeface="Arial" charset="0"/>
                <a:cs typeface="Arial" charset="0"/>
              </a:rPr>
              <a:t>EAS-ASST Papa Giovanni XXIII</a:t>
            </a:r>
          </a:p>
          <a:p>
            <a:pPr algn="l"/>
            <a:r>
              <a:rPr lang="it-IT" sz="1600" dirty="0">
                <a:latin typeface="Arial" charset="0"/>
                <a:cs typeface="Arial" charset="0"/>
              </a:rPr>
              <a:t>Bergamo</a:t>
            </a:r>
            <a:endParaRPr lang="it-IT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E11B4E-86E6-4148-8E0B-70FB97561D56}"/>
              </a:ext>
            </a:extLst>
          </p:cNvPr>
          <p:cNvSpPr txBox="1"/>
          <p:nvPr/>
        </p:nvSpPr>
        <p:spPr>
          <a:xfrm>
            <a:off x="237972" y="6276176"/>
            <a:ext cx="1949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07 novembre 2025</a:t>
            </a:r>
          </a:p>
        </p:txBody>
      </p:sp>
    </p:spTree>
    <p:extLst>
      <p:ext uri="{BB962C8B-B14F-4D97-AF65-F5344CB8AC3E}">
        <p14:creationId xmlns:p14="http://schemas.microsoft.com/office/powerpoint/2010/main" val="36139425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D19ACE-A7A0-D8C4-DE7F-B7C0E7CA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58233"/>
            <a:ext cx="10515600" cy="2359867"/>
          </a:xfrm>
        </p:spPr>
        <p:txBody>
          <a:bodyPr/>
          <a:lstStyle/>
          <a:p>
            <a:r>
              <a:rPr lang="it-IT" dirty="0"/>
              <a:t>21 diversi programmi di specializzazione in EM in USA (3725 specializzati 2005-2010)</a:t>
            </a:r>
          </a:p>
          <a:p>
            <a:r>
              <a:rPr lang="it-IT" dirty="0"/>
              <a:t>Si definisce «</a:t>
            </a:r>
            <a:r>
              <a:rPr lang="it-IT" dirty="0" err="1"/>
              <a:t>Attrition</a:t>
            </a:r>
            <a:r>
              <a:rPr lang="it-IT" dirty="0"/>
              <a:t>» il riscontro di abbandono della EM a 10 anni dalla specializzazione</a:t>
            </a:r>
          </a:p>
          <a:p>
            <a:r>
              <a:rPr lang="it-IT" dirty="0"/>
              <a:t>71% degli specializzati sono uomini; </a:t>
            </a:r>
            <a:r>
              <a:rPr lang="it-IT" dirty="0" err="1"/>
              <a:t>attrition</a:t>
            </a:r>
            <a:r>
              <a:rPr lang="it-IT" dirty="0"/>
              <a:t> rate 5.3 vs 5.8%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FFF582-5A3A-A1FE-45C6-8E3F99B08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70700" cy="19240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B96A337-5CA1-8473-62EA-A4A887AB18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A70C63C-CA4A-CF6E-9BA4-D8BCF040C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14" y="5154522"/>
            <a:ext cx="6386286" cy="1703477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DD48A928-7F0C-1C9E-C1B9-1E0A38017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787417"/>
              </p:ext>
            </p:extLst>
          </p:nvPr>
        </p:nvGraphicFramePr>
        <p:xfrm>
          <a:off x="1513114" y="159657"/>
          <a:ext cx="6977743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582D2C2E-31E1-78E2-8295-4784CC24326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A15C243-90E7-6F8A-1EF6-49E21F48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28" y="0"/>
            <a:ext cx="5762171" cy="2000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D8692D4-3099-F9F1-2E41-19E61A0E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" y="0"/>
            <a:ext cx="5624228" cy="685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53AF68E-53FE-3F98-5D25-8AD32297D94F}"/>
              </a:ext>
            </a:extLst>
          </p:cNvPr>
          <p:cNvSpPr/>
          <p:nvPr/>
        </p:nvSpPr>
        <p:spPr>
          <a:xfrm rot="16200000">
            <a:off x="2398570" y="3305883"/>
            <a:ext cx="164218" cy="202778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82737BC-E0E6-5F90-7C15-6908BC2E8422}"/>
              </a:ext>
            </a:extLst>
          </p:cNvPr>
          <p:cNvSpPr/>
          <p:nvPr/>
        </p:nvSpPr>
        <p:spPr>
          <a:xfrm>
            <a:off x="8005428" y="3831118"/>
            <a:ext cx="1773572" cy="97731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</a:rPr>
              <a:t>60/40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5539C6D-622C-E6E8-7AA3-5A04548200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86" y="5855087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E4944-9391-D774-6AEB-425777C4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508125"/>
            <a:ext cx="40513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/>
              <a:t>Nurse leadership positions: </a:t>
            </a:r>
          </a:p>
          <a:p>
            <a:pPr marL="0" indent="0" algn="ctr">
              <a:buNone/>
            </a:pPr>
            <a:endParaRPr lang="it-IT" sz="3600" dirty="0"/>
          </a:p>
          <a:p>
            <a:pPr marL="0" indent="0" algn="ctr">
              <a:buNone/>
            </a:pPr>
            <a:r>
              <a:rPr lang="it-IT" sz="3600" dirty="0"/>
              <a:t>46% </a:t>
            </a:r>
            <a:r>
              <a:rPr lang="it-IT" sz="3600" dirty="0" err="1"/>
              <a:t>males</a:t>
            </a:r>
            <a:endParaRPr lang="it-IT" sz="3600" dirty="0"/>
          </a:p>
        </p:txBody>
      </p:sp>
      <p:pic>
        <p:nvPicPr>
          <p:cNvPr id="1026" name="Picture 2" descr="Florence Nightingale | European Youth Portal">
            <a:extLst>
              <a:ext uri="{FF2B5EF4-FFF2-40B4-BE49-F238E27FC236}">
                <a16:creationId xmlns:a16="http://schemas.microsoft.com/office/drawing/2014/main" id="{482B85BA-BE11-68EB-169D-DDF15386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0662"/>
            <a:ext cx="5724525" cy="65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4C85A2A-9E39-BC95-9DB2-75FA898E94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564E7D2B-9A15-C0E6-E081-DCC5EEFA093C}"/>
              </a:ext>
            </a:extLst>
          </p:cNvPr>
          <p:cNvGrpSpPr/>
          <p:nvPr/>
        </p:nvGrpSpPr>
        <p:grpSpPr>
          <a:xfrm>
            <a:off x="167706" y="238180"/>
            <a:ext cx="2486593" cy="1295345"/>
            <a:chOff x="20828" y="3647677"/>
            <a:chExt cx="2013480" cy="28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CAAB88E6-3ECB-920E-DA26-C83D08540DEB}"/>
                    </a:ext>
                  </a:extLst>
                </p14:cNvPr>
                <p14:cNvContentPartPr/>
                <p14:nvPr/>
              </p14:nvContentPartPr>
              <p14:xfrm>
                <a:off x="424028" y="4658557"/>
                <a:ext cx="326160" cy="137016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90F05DBE-D133-01D3-2BBA-0F1090C270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4388" y="4478557"/>
                  <a:ext cx="505800" cy="17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238AB136-77C5-C385-3015-2594B2075886}"/>
                    </a:ext>
                  </a:extLst>
                </p14:cNvPr>
                <p14:cNvContentPartPr/>
                <p14:nvPr/>
              </p14:nvContentPartPr>
              <p14:xfrm>
                <a:off x="556868" y="4788877"/>
                <a:ext cx="13680" cy="92304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F98403E0-1BD4-E7FE-F73B-83D33DC913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6868" y="4609237"/>
                  <a:ext cx="193320" cy="12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put penna 6">
                  <a:extLst>
                    <a:ext uri="{FF2B5EF4-FFF2-40B4-BE49-F238E27FC236}">
                      <a16:creationId xmlns:a16="http://schemas.microsoft.com/office/drawing/2014/main" id="{8221A91D-F57A-E862-00D8-B67675387645}"/>
                    </a:ext>
                  </a:extLst>
                </p14:cNvPr>
                <p14:cNvContentPartPr/>
                <p14:nvPr/>
              </p14:nvContentPartPr>
              <p14:xfrm>
                <a:off x="1444268" y="4691317"/>
                <a:ext cx="720" cy="136476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CFCB723E-BC7B-0FCD-F270-A81B687730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64268" y="4511677"/>
                  <a:ext cx="360000" cy="172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C5E1AA06-501A-E5E1-DCC2-91EBA1C0A8D1}"/>
                    </a:ext>
                  </a:extLst>
                </p14:cNvPr>
                <p14:cNvContentPartPr/>
                <p14:nvPr/>
              </p14:nvContentPartPr>
              <p14:xfrm>
                <a:off x="1444268" y="4577917"/>
                <a:ext cx="515520" cy="17640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D9C071D3-A83A-F985-F3C9-A998A23442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54268" y="4397917"/>
                  <a:ext cx="6951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8D007F31-099D-07D6-0305-138598980D46}"/>
                    </a:ext>
                  </a:extLst>
                </p14:cNvPr>
                <p14:cNvContentPartPr/>
                <p14:nvPr/>
              </p14:nvContentPartPr>
              <p14:xfrm>
                <a:off x="1675028" y="4783837"/>
                <a:ext cx="259920" cy="147132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C0C5D3CF-C595-0441-DEA1-9D4B292D8B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5388" y="4603837"/>
                  <a:ext cx="439560" cy="18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B834D5F8-E6D4-0C5B-B3A0-B1BA6F2F6D85}"/>
                    </a:ext>
                  </a:extLst>
                </p14:cNvPr>
                <p14:cNvContentPartPr/>
                <p14:nvPr/>
              </p14:nvContentPartPr>
              <p14:xfrm>
                <a:off x="1581428" y="4890397"/>
                <a:ext cx="75600" cy="138060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446B4053-1BBC-9B02-815F-9B818FC4D1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1428" y="4710757"/>
                  <a:ext cx="255240" cy="17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E1521895-E9B5-841A-4935-21F37D3F9DFA}"/>
                    </a:ext>
                  </a:extLst>
                </p14:cNvPr>
                <p14:cNvContentPartPr/>
                <p14:nvPr/>
              </p14:nvContentPartPr>
              <p14:xfrm>
                <a:off x="1543268" y="4479997"/>
                <a:ext cx="396000" cy="749160"/>
              </p14:xfrm>
            </p:contentPart>
          </mc:Choice>
          <mc:Fallback xmlns=""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157972B8-0DC7-CEDE-5B0C-C5F9EA129A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53628" y="4299997"/>
                  <a:ext cx="57564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D9CB7912-24E0-9756-19A7-5C20CDDED070}"/>
                    </a:ext>
                  </a:extLst>
                </p14:cNvPr>
                <p14:cNvContentPartPr/>
                <p14:nvPr/>
              </p14:nvContentPartPr>
              <p14:xfrm>
                <a:off x="261308" y="4188757"/>
                <a:ext cx="590400" cy="210600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AE58013D-5961-CE46-B01A-929FE16748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1308" y="4009117"/>
                  <a:ext cx="770040" cy="2465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507A2677-37F6-6DE8-8732-6480C9492A11}"/>
                </a:ext>
              </a:extLst>
            </p:cNvPr>
            <p:cNvGrpSpPr/>
            <p:nvPr/>
          </p:nvGrpSpPr>
          <p:grpSpPr>
            <a:xfrm>
              <a:off x="20828" y="3647677"/>
              <a:ext cx="2013480" cy="2898720"/>
              <a:chOff x="20828" y="3647677"/>
              <a:chExt cx="2013480" cy="289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4" name="Input penna 13">
                    <a:extLst>
                      <a:ext uri="{FF2B5EF4-FFF2-40B4-BE49-F238E27FC236}">
                        <a16:creationId xmlns:a16="http://schemas.microsoft.com/office/drawing/2014/main" id="{BD00CDD5-991E-1254-64F1-BB84E15C7C9C}"/>
                      </a:ext>
                    </a:extLst>
                  </p14:cNvPr>
                  <p14:cNvContentPartPr/>
                  <p14:nvPr/>
                </p14:nvContentPartPr>
                <p14:xfrm>
                  <a:off x="1003268" y="4208197"/>
                  <a:ext cx="261360" cy="14760"/>
                </p14:xfrm>
              </p:contentPart>
            </mc:Choice>
            <mc:Fallback xmlns="">
              <p:pic>
                <p:nvPicPr>
                  <p:cNvPr id="61" name="Input penna 60">
                    <a:extLst>
                      <a:ext uri="{FF2B5EF4-FFF2-40B4-BE49-F238E27FC236}">
                        <a16:creationId xmlns:a16="http://schemas.microsoft.com/office/drawing/2014/main" id="{45BDB6B7-40D7-7A0F-AD12-8B413B11FFF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40268" y="4145557"/>
                    <a:ext cx="38700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5" name="Input penna 14">
                    <a:extLst>
                      <a:ext uri="{FF2B5EF4-FFF2-40B4-BE49-F238E27FC236}">
                        <a16:creationId xmlns:a16="http://schemas.microsoft.com/office/drawing/2014/main" id="{2D76B187-A339-CBF0-1D8A-0CDD42E31B46}"/>
                      </a:ext>
                    </a:extLst>
                  </p14:cNvPr>
                  <p14:cNvContentPartPr/>
                  <p14:nvPr/>
                </p14:nvContentPartPr>
                <p14:xfrm>
                  <a:off x="219188" y="3945397"/>
                  <a:ext cx="360" cy="7560"/>
                </p14:xfrm>
              </p:contentPart>
            </mc:Choice>
            <mc:Fallback xmlns="">
              <p:pic>
                <p:nvPicPr>
                  <p:cNvPr id="57" name="Input penna 56">
                    <a:extLst>
                      <a:ext uri="{FF2B5EF4-FFF2-40B4-BE49-F238E27FC236}">
                        <a16:creationId xmlns:a16="http://schemas.microsoft.com/office/drawing/2014/main" id="{3A437A74-0853-4819-D4CA-AB8197B8C45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6548" y="3882757"/>
                    <a:ext cx="12600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6" name="Input penna 15">
                    <a:extLst>
                      <a:ext uri="{FF2B5EF4-FFF2-40B4-BE49-F238E27FC236}">
                        <a16:creationId xmlns:a16="http://schemas.microsoft.com/office/drawing/2014/main" id="{A9D76481-AFF8-9945-FFC7-1FA17C0EF83B}"/>
                      </a:ext>
                    </a:extLst>
                  </p14:cNvPr>
                  <p14:cNvContentPartPr/>
                  <p14:nvPr/>
                </p14:nvContentPartPr>
                <p14:xfrm>
                  <a:off x="240068" y="3931357"/>
                  <a:ext cx="360" cy="360"/>
                </p14:xfrm>
              </p:contentPart>
            </mc:Choice>
            <mc:Fallback xmlns="">
              <p:pic>
                <p:nvPicPr>
                  <p:cNvPr id="58" name="Input penna 57">
                    <a:extLst>
                      <a:ext uri="{FF2B5EF4-FFF2-40B4-BE49-F238E27FC236}">
                        <a16:creationId xmlns:a16="http://schemas.microsoft.com/office/drawing/2014/main" id="{6433B11E-B823-E777-C1C7-54C1557880A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77068" y="386835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7" name="Input penna 16">
                    <a:extLst>
                      <a:ext uri="{FF2B5EF4-FFF2-40B4-BE49-F238E27FC236}">
                        <a16:creationId xmlns:a16="http://schemas.microsoft.com/office/drawing/2014/main" id="{9D5D595B-5153-B021-00DA-5F519BBF6697}"/>
                      </a:ext>
                    </a:extLst>
                  </p14:cNvPr>
                  <p14:cNvContentPartPr/>
                  <p14:nvPr/>
                </p14:nvContentPartPr>
                <p14:xfrm>
                  <a:off x="247268" y="4070317"/>
                  <a:ext cx="360" cy="360"/>
                </p14:xfrm>
              </p:contentPart>
            </mc:Choice>
            <mc:Fallback xmlns="">
              <p:pic>
                <p:nvPicPr>
                  <p:cNvPr id="59" name="Input penna 58">
                    <a:extLst>
                      <a:ext uri="{FF2B5EF4-FFF2-40B4-BE49-F238E27FC236}">
                        <a16:creationId xmlns:a16="http://schemas.microsoft.com/office/drawing/2014/main" id="{E7F124DE-F131-FE56-2BD9-C519065A265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84628" y="400731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8" name="Input penna 17">
                    <a:extLst>
                      <a:ext uri="{FF2B5EF4-FFF2-40B4-BE49-F238E27FC236}">
                        <a16:creationId xmlns:a16="http://schemas.microsoft.com/office/drawing/2014/main" id="{76BA426B-CC95-91EC-99E5-9FCC1A3EAE9C}"/>
                      </a:ext>
                    </a:extLst>
                  </p14:cNvPr>
                  <p14:cNvContentPartPr/>
                  <p14:nvPr/>
                </p14:nvContentPartPr>
                <p14:xfrm>
                  <a:off x="324668" y="4029637"/>
                  <a:ext cx="30240" cy="34200"/>
                </p14:xfrm>
              </p:contentPart>
            </mc:Choice>
            <mc:Fallback xmlns="">
              <p:pic>
                <p:nvPicPr>
                  <p:cNvPr id="60" name="Input penna 59">
                    <a:extLst>
                      <a:ext uri="{FF2B5EF4-FFF2-40B4-BE49-F238E27FC236}">
                        <a16:creationId xmlns:a16="http://schemas.microsoft.com/office/drawing/2014/main" id="{EC32B3B1-286A-8501-363B-3AF56F65741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62028" y="3966997"/>
                    <a:ext cx="15588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9" name="Input penna 18">
                    <a:extLst>
                      <a:ext uri="{FF2B5EF4-FFF2-40B4-BE49-F238E27FC236}">
                        <a16:creationId xmlns:a16="http://schemas.microsoft.com/office/drawing/2014/main" id="{30E0F83F-1736-C9F6-75DD-3E129363811F}"/>
                      </a:ext>
                    </a:extLst>
                  </p14:cNvPr>
                  <p14:cNvContentPartPr/>
                  <p14:nvPr/>
                </p14:nvContentPartPr>
                <p14:xfrm>
                  <a:off x="162668" y="3891397"/>
                  <a:ext cx="527760" cy="41760"/>
                </p14:xfrm>
              </p:contentPart>
            </mc:Choice>
            <mc:Fallback xmlns="">
              <p:pic>
                <p:nvPicPr>
                  <p:cNvPr id="62" name="Input penna 61">
                    <a:extLst>
                      <a:ext uri="{FF2B5EF4-FFF2-40B4-BE49-F238E27FC236}">
                        <a16:creationId xmlns:a16="http://schemas.microsoft.com/office/drawing/2014/main" id="{940048FE-2EE7-1BB5-F1C2-5D90E698C4C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99668" y="3828757"/>
                    <a:ext cx="65340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0" name="Input penna 19">
                    <a:extLst>
                      <a:ext uri="{FF2B5EF4-FFF2-40B4-BE49-F238E27FC236}">
                        <a16:creationId xmlns:a16="http://schemas.microsoft.com/office/drawing/2014/main" id="{45AFD227-A9B9-B00C-A1C3-8B6A64754DBF}"/>
                      </a:ext>
                    </a:extLst>
                  </p14:cNvPr>
                  <p14:cNvContentPartPr/>
                  <p14:nvPr/>
                </p14:nvContentPartPr>
                <p14:xfrm>
                  <a:off x="403148" y="3924157"/>
                  <a:ext cx="672120" cy="286200"/>
                </p14:xfrm>
              </p:contentPart>
            </mc:Choice>
            <mc:Fallback xmlns="">
              <p:pic>
                <p:nvPicPr>
                  <p:cNvPr id="64" name="Input penna 63">
                    <a:extLst>
                      <a:ext uri="{FF2B5EF4-FFF2-40B4-BE49-F238E27FC236}">
                        <a16:creationId xmlns:a16="http://schemas.microsoft.com/office/drawing/2014/main" id="{96905956-F59B-F4DB-6805-70F75F870AF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40148" y="3861157"/>
                    <a:ext cx="797760" cy="41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1" name="Input penna 20">
                    <a:extLst>
                      <a:ext uri="{FF2B5EF4-FFF2-40B4-BE49-F238E27FC236}">
                        <a16:creationId xmlns:a16="http://schemas.microsoft.com/office/drawing/2014/main" id="{A951C584-4128-AC64-E884-820ADCC4ECEB}"/>
                      </a:ext>
                    </a:extLst>
                  </p14:cNvPr>
                  <p14:cNvContentPartPr/>
                  <p14:nvPr/>
                </p14:nvContentPartPr>
                <p14:xfrm>
                  <a:off x="883028" y="4014877"/>
                  <a:ext cx="852120" cy="196920"/>
                </p14:xfrm>
              </p:contentPart>
            </mc:Choice>
            <mc:Fallback xmlns="">
              <p:pic>
                <p:nvPicPr>
                  <p:cNvPr id="66" name="Input penna 65">
                    <a:extLst>
                      <a:ext uri="{FF2B5EF4-FFF2-40B4-BE49-F238E27FC236}">
                        <a16:creationId xmlns:a16="http://schemas.microsoft.com/office/drawing/2014/main" id="{2ABE6458-CB73-A186-7CDF-AA5E4877560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20388" y="3952237"/>
                    <a:ext cx="977760" cy="32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2" name="Input penna 21">
                    <a:extLst>
                      <a:ext uri="{FF2B5EF4-FFF2-40B4-BE49-F238E27FC236}">
                        <a16:creationId xmlns:a16="http://schemas.microsoft.com/office/drawing/2014/main" id="{6B3C6FBB-2DA5-7C6D-4FE0-955DC4434A72}"/>
                      </a:ext>
                    </a:extLst>
                  </p14:cNvPr>
                  <p14:cNvContentPartPr/>
                  <p14:nvPr/>
                </p14:nvContentPartPr>
                <p14:xfrm>
                  <a:off x="1413308" y="4264357"/>
                  <a:ext cx="331920" cy="47520"/>
                </p14:xfrm>
              </p:contentPart>
            </mc:Choice>
            <mc:Fallback xmlns="">
              <p:pic>
                <p:nvPicPr>
                  <p:cNvPr id="68" name="Input penna 67">
                    <a:extLst>
                      <a:ext uri="{FF2B5EF4-FFF2-40B4-BE49-F238E27FC236}">
                        <a16:creationId xmlns:a16="http://schemas.microsoft.com/office/drawing/2014/main" id="{5ADA2F0C-6317-DFD6-1A45-07CDD9682A5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350668" y="4201717"/>
                    <a:ext cx="45756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3" name="Input penna 22">
                    <a:extLst>
                      <a:ext uri="{FF2B5EF4-FFF2-40B4-BE49-F238E27FC236}">
                        <a16:creationId xmlns:a16="http://schemas.microsoft.com/office/drawing/2014/main" id="{16781F5D-313F-C10D-B2C3-3BA3AB76ADC7}"/>
                      </a:ext>
                    </a:extLst>
                  </p14:cNvPr>
                  <p14:cNvContentPartPr/>
                  <p14:nvPr/>
                </p14:nvContentPartPr>
                <p14:xfrm>
                  <a:off x="1717148" y="4188037"/>
                  <a:ext cx="152280" cy="360"/>
                </p14:xfrm>
              </p:contentPart>
            </mc:Choice>
            <mc:Fallback xmlns="">
              <p:pic>
                <p:nvPicPr>
                  <p:cNvPr id="69" name="Input penna 68">
                    <a:extLst>
                      <a:ext uri="{FF2B5EF4-FFF2-40B4-BE49-F238E27FC236}">
                        <a16:creationId xmlns:a16="http://schemas.microsoft.com/office/drawing/2014/main" id="{AD1E1F86-885A-7EFA-E154-71503471B74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654148" y="4125037"/>
                    <a:ext cx="27792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4" name="Input penna 23">
                    <a:extLst>
                      <a:ext uri="{FF2B5EF4-FFF2-40B4-BE49-F238E27FC236}">
                        <a16:creationId xmlns:a16="http://schemas.microsoft.com/office/drawing/2014/main" id="{F689230D-3A46-E038-640B-B433BFBF4619}"/>
                      </a:ext>
                    </a:extLst>
                  </p14:cNvPr>
                  <p14:cNvContentPartPr/>
                  <p14:nvPr/>
                </p14:nvContentPartPr>
                <p14:xfrm>
                  <a:off x="1752428" y="4139437"/>
                  <a:ext cx="153000" cy="7560"/>
                </p14:xfrm>
              </p:contentPart>
            </mc:Choice>
            <mc:Fallback xmlns="">
              <p:pic>
                <p:nvPicPr>
                  <p:cNvPr id="70" name="Input penna 69">
                    <a:extLst>
                      <a:ext uri="{FF2B5EF4-FFF2-40B4-BE49-F238E27FC236}">
                        <a16:creationId xmlns:a16="http://schemas.microsoft.com/office/drawing/2014/main" id="{A577E440-FB3A-A5A3-709F-19D3E29560C7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689788" y="4076797"/>
                    <a:ext cx="27864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5" name="Input penna 24">
                    <a:extLst>
                      <a:ext uri="{FF2B5EF4-FFF2-40B4-BE49-F238E27FC236}">
                        <a16:creationId xmlns:a16="http://schemas.microsoft.com/office/drawing/2014/main" id="{14A2FD0E-FF37-BD86-2236-4FF5B55354B0}"/>
                      </a:ext>
                    </a:extLst>
                  </p14:cNvPr>
                  <p14:cNvContentPartPr/>
                  <p14:nvPr/>
                </p14:nvContentPartPr>
                <p14:xfrm>
                  <a:off x="1970588" y="3903997"/>
                  <a:ext cx="63720" cy="2472120"/>
                </p14:xfrm>
              </p:contentPart>
            </mc:Choice>
            <mc:Fallback xmlns="">
              <p:pic>
                <p:nvPicPr>
                  <p:cNvPr id="71" name="Input penna 70">
                    <a:extLst>
                      <a:ext uri="{FF2B5EF4-FFF2-40B4-BE49-F238E27FC236}">
                        <a16:creationId xmlns:a16="http://schemas.microsoft.com/office/drawing/2014/main" id="{0670BE2B-7FD6-675A-B928-719AAAEB729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907588" y="3841357"/>
                    <a:ext cx="189360" cy="259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6" name="Input penna 25">
                    <a:extLst>
                      <a:ext uri="{FF2B5EF4-FFF2-40B4-BE49-F238E27FC236}">
                        <a16:creationId xmlns:a16="http://schemas.microsoft.com/office/drawing/2014/main" id="{603F84E5-108A-FAFE-D0FC-9C66E568BAA4}"/>
                      </a:ext>
                    </a:extLst>
                  </p14:cNvPr>
                  <p14:cNvContentPartPr/>
                  <p14:nvPr/>
                </p14:nvContentPartPr>
                <p14:xfrm>
                  <a:off x="557588" y="6267037"/>
                  <a:ext cx="1392840" cy="162720"/>
                </p14:xfrm>
              </p:contentPart>
            </mc:Choice>
            <mc:Fallback xmlns="">
              <p:pic>
                <p:nvPicPr>
                  <p:cNvPr id="72" name="Input penna 71">
                    <a:extLst>
                      <a:ext uri="{FF2B5EF4-FFF2-40B4-BE49-F238E27FC236}">
                        <a16:creationId xmlns:a16="http://schemas.microsoft.com/office/drawing/2014/main" id="{ADCF4183-B892-FEAB-E366-BE056510183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4948" y="6204397"/>
                    <a:ext cx="151848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7" name="Input penna 26">
                    <a:extLst>
                      <a:ext uri="{FF2B5EF4-FFF2-40B4-BE49-F238E27FC236}">
                        <a16:creationId xmlns:a16="http://schemas.microsoft.com/office/drawing/2014/main" id="{B09C269D-12BE-6EB0-F294-171384E2FEC9}"/>
                      </a:ext>
                    </a:extLst>
                  </p14:cNvPr>
                  <p14:cNvContentPartPr/>
                  <p14:nvPr/>
                </p14:nvContentPartPr>
                <p14:xfrm>
                  <a:off x="346988" y="6509677"/>
                  <a:ext cx="317520" cy="36720"/>
                </p14:xfrm>
              </p:contentPart>
            </mc:Choice>
            <mc:Fallback xmlns="">
              <p:pic>
                <p:nvPicPr>
                  <p:cNvPr id="73" name="Input penna 72">
                    <a:extLst>
                      <a:ext uri="{FF2B5EF4-FFF2-40B4-BE49-F238E27FC236}">
                        <a16:creationId xmlns:a16="http://schemas.microsoft.com/office/drawing/2014/main" id="{3FF62BED-178C-5563-FA12-3F5FD4D5C6CD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83988" y="6447037"/>
                    <a:ext cx="44316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8" name="Input penna 27">
                    <a:extLst>
                      <a:ext uri="{FF2B5EF4-FFF2-40B4-BE49-F238E27FC236}">
                        <a16:creationId xmlns:a16="http://schemas.microsoft.com/office/drawing/2014/main" id="{06CEF1ED-382C-760A-445B-1F07E7D19840}"/>
                      </a:ext>
                    </a:extLst>
                  </p14:cNvPr>
                  <p14:cNvContentPartPr/>
                  <p14:nvPr/>
                </p14:nvContentPartPr>
                <p14:xfrm>
                  <a:off x="20828" y="4538317"/>
                  <a:ext cx="146160" cy="1174680"/>
                </p14:xfrm>
              </p:contentPart>
            </mc:Choice>
            <mc:Fallback xmlns="">
              <p:pic>
                <p:nvPicPr>
                  <p:cNvPr id="74" name="Input penna 73">
                    <a:extLst>
                      <a:ext uri="{FF2B5EF4-FFF2-40B4-BE49-F238E27FC236}">
                        <a16:creationId xmlns:a16="http://schemas.microsoft.com/office/drawing/2014/main" id="{E85AD66E-69CD-7E7B-DCC1-C2A94D96B069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-41812" y="4475677"/>
                    <a:ext cx="271800" cy="130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9" name="Input penna 28">
                    <a:extLst>
                      <a:ext uri="{FF2B5EF4-FFF2-40B4-BE49-F238E27FC236}">
                        <a16:creationId xmlns:a16="http://schemas.microsoft.com/office/drawing/2014/main" id="{915ACF44-AD3C-F2C3-01B0-082BFD817739}"/>
                      </a:ext>
                    </a:extLst>
                  </p14:cNvPr>
                  <p14:cNvContentPartPr/>
                  <p14:nvPr/>
                </p14:nvContentPartPr>
                <p14:xfrm>
                  <a:off x="142508" y="3647677"/>
                  <a:ext cx="27720" cy="1395720"/>
                </p14:xfrm>
              </p:contentPart>
            </mc:Choice>
            <mc:Fallback xmlns="">
              <p:pic>
                <p:nvPicPr>
                  <p:cNvPr id="75" name="Input penna 74">
                    <a:extLst>
                      <a:ext uri="{FF2B5EF4-FFF2-40B4-BE49-F238E27FC236}">
                        <a16:creationId xmlns:a16="http://schemas.microsoft.com/office/drawing/2014/main" id="{B0DFAB07-28B6-3731-1A00-053D5F599980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9868" y="3584677"/>
                    <a:ext cx="153360" cy="152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0" name="Input penna 29">
                    <a:extLst>
                      <a:ext uri="{FF2B5EF4-FFF2-40B4-BE49-F238E27FC236}">
                        <a16:creationId xmlns:a16="http://schemas.microsoft.com/office/drawing/2014/main" id="{32520057-2E39-02E7-D955-1C385901D82B}"/>
                      </a:ext>
                    </a:extLst>
                  </p14:cNvPr>
                  <p14:cNvContentPartPr/>
                  <p14:nvPr/>
                </p14:nvContentPartPr>
                <p14:xfrm>
                  <a:off x="87428" y="3931357"/>
                  <a:ext cx="151200" cy="2462760"/>
                </p14:xfrm>
              </p:contentPart>
            </mc:Choice>
            <mc:Fallback xmlns="">
              <p:pic>
                <p:nvPicPr>
                  <p:cNvPr id="76" name="Input penna 75">
                    <a:extLst>
                      <a:ext uri="{FF2B5EF4-FFF2-40B4-BE49-F238E27FC236}">
                        <a16:creationId xmlns:a16="http://schemas.microsoft.com/office/drawing/2014/main" id="{A4D9B8FD-584D-B9C8-2D59-8FFB3AD4895E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24428" y="3868357"/>
                    <a:ext cx="276840" cy="2588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32" name="Immagine 31">
            <a:extLst>
              <a:ext uri="{FF2B5EF4-FFF2-40B4-BE49-F238E27FC236}">
                <a16:creationId xmlns:a16="http://schemas.microsoft.com/office/drawing/2014/main" id="{CB06B111-D603-169D-1894-9379C1D88353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35" name="Ovale 34">
            <a:extLst>
              <a:ext uri="{FF2B5EF4-FFF2-40B4-BE49-F238E27FC236}">
                <a16:creationId xmlns:a16="http://schemas.microsoft.com/office/drawing/2014/main" id="{80A91F87-6F49-95F8-0667-98AC9BF22AF6}"/>
              </a:ext>
            </a:extLst>
          </p:cNvPr>
          <p:cNvSpPr/>
          <p:nvPr/>
        </p:nvSpPr>
        <p:spPr>
          <a:xfrm>
            <a:off x="1068446" y="2933700"/>
            <a:ext cx="3221902" cy="223257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/>
              <a:t>20%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7AB6733-E055-FD43-2964-9E6E9BF171B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7" y="5876572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2F5D7B-DCE1-35EA-DA45-DBD9ED6D8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151" y="0"/>
            <a:ext cx="8763697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53A9186-57FF-84CF-A451-1191C55251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8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ED492-59E2-713E-9FFE-972C5EBE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B22C5B3E-77A1-AF7A-FEEF-77438D790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35" name="Ovale 34">
            <a:extLst>
              <a:ext uri="{FF2B5EF4-FFF2-40B4-BE49-F238E27FC236}">
                <a16:creationId xmlns:a16="http://schemas.microsoft.com/office/drawing/2014/main" id="{E0EE1865-12F6-2C63-D3FB-9529012A93F8}"/>
              </a:ext>
            </a:extLst>
          </p:cNvPr>
          <p:cNvSpPr/>
          <p:nvPr/>
        </p:nvSpPr>
        <p:spPr>
          <a:xfrm>
            <a:off x="1030346" y="3644900"/>
            <a:ext cx="3221902" cy="223257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/>
              <a:t>29%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BEB08B-5BF5-89C3-A28B-FABB2DCC1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80358" cy="269775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64AF037-C148-4F99-A931-93A74D4E1E3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1" y="5821702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7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D8CD76-4444-82AF-9E6B-BBB644E86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00" y="1253331"/>
            <a:ext cx="63627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Normalizzato</a:t>
            </a:r>
            <a:r>
              <a:rPr lang="en-US" dirty="0"/>
              <a:t> per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demografici</a:t>
            </a:r>
            <a:r>
              <a:rPr lang="en-US" dirty="0"/>
              <a:t> e </a:t>
            </a:r>
            <a:r>
              <a:rPr lang="en-US" dirty="0" err="1"/>
              <a:t>profilo</a:t>
            </a:r>
            <a:r>
              <a:rPr lang="en-US" dirty="0"/>
              <a:t> </a:t>
            </a:r>
            <a:r>
              <a:rPr lang="en-US" dirty="0" err="1"/>
              <a:t>lavorativo</a:t>
            </a:r>
            <a:r>
              <a:rPr lang="en-US" dirty="0"/>
              <a:t> (</a:t>
            </a:r>
            <a:r>
              <a:rPr lang="en-US" dirty="0" err="1"/>
              <a:t>compresa</a:t>
            </a:r>
            <a:r>
              <a:rPr lang="en-US" dirty="0"/>
              <a:t> la </a:t>
            </a:r>
            <a:r>
              <a:rPr lang="en-US" dirty="0" err="1"/>
              <a:t>specializzazione</a:t>
            </a:r>
            <a:r>
              <a:rPr lang="en-US" dirty="0"/>
              <a:t>)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E162A1-13B9-4B90-3B28-45C85B6B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82" y="4905102"/>
            <a:ext cx="8726118" cy="1952898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2D5BC203-64ED-F02D-F08F-86C0CCEB7955}"/>
              </a:ext>
            </a:extLst>
          </p:cNvPr>
          <p:cNvSpPr/>
          <p:nvPr/>
        </p:nvSpPr>
        <p:spPr>
          <a:xfrm>
            <a:off x="1924050" y="520700"/>
            <a:ext cx="1701800" cy="3784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B5385B-EDC2-5EE4-FA91-4C91223EAD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2352603-01D7-DA81-BD3A-0DCAA6056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80" y="5103674"/>
            <a:ext cx="4996320" cy="17543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7AEB33-DF77-9B09-484B-C5371B9ABF4C}"/>
              </a:ext>
            </a:extLst>
          </p:cNvPr>
          <p:cNvSpPr txBox="1"/>
          <p:nvPr/>
        </p:nvSpPr>
        <p:spPr>
          <a:xfrm>
            <a:off x="2680830" y="1800225"/>
            <a:ext cx="8877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&gt;1000 medici in 5 ospedali</a:t>
            </a:r>
          </a:p>
          <a:p>
            <a:endParaRPr lang="it-IT" sz="2000" dirty="0"/>
          </a:p>
          <a:p>
            <a:r>
              <a:rPr lang="it-IT" sz="2000" dirty="0"/>
              <a:t>Le donne si concentrano nei livelli più bassi di carriera e guadagnano il 18% in meno degli uomini</a:t>
            </a:r>
          </a:p>
          <a:p>
            <a:endParaRPr lang="it-IT" sz="2000" dirty="0"/>
          </a:p>
          <a:p>
            <a:r>
              <a:rPr lang="it-IT" sz="2000" dirty="0"/>
              <a:t>Sono meno propense a lavorare nel privato e nelle specialità chirurgiche</a:t>
            </a:r>
          </a:p>
          <a:p>
            <a:endParaRPr lang="it-IT" sz="2000" dirty="0"/>
          </a:p>
          <a:p>
            <a:r>
              <a:rPr lang="it-IT" sz="2000" dirty="0"/>
              <a:t>Gli uomini sposati o con figli hanno un reddito più alto, mentre le donne sposate e con figli non hanno un reddito più basso delle altre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0E4D74-8B32-61AB-BDFC-ED899A7F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6C5423D-809A-4146-9FFC-D9BFF221E5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19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2FCC0EC-2A88-F5EE-BFCF-2CA9113F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287827" cy="4800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013F1E-44CB-7FCC-B214-6D9A9C0F5F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3800"/>
          <a:stretch>
            <a:fillRect/>
          </a:stretch>
        </p:blipFill>
        <p:spPr>
          <a:xfrm>
            <a:off x="0" y="5429071"/>
            <a:ext cx="5907914" cy="120032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644659-AA9B-F47A-3DBE-8866A6353369}"/>
              </a:ext>
            </a:extLst>
          </p:cNvPr>
          <p:cNvSpPr txBox="1"/>
          <p:nvPr/>
        </p:nvSpPr>
        <p:spPr>
          <a:xfrm>
            <a:off x="8280400" y="1937434"/>
            <a:ext cx="3911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Dati </a:t>
            </a:r>
            <a:r>
              <a:rPr lang="en-US" dirty="0" err="1"/>
              <a:t>aggiustati</a:t>
            </a:r>
            <a:r>
              <a:rPr lang="en-US" dirty="0"/>
              <a:t> per </a:t>
            </a:r>
            <a:r>
              <a:rPr lang="en-US" dirty="0" err="1"/>
              <a:t>età</a:t>
            </a:r>
            <a:r>
              <a:rPr lang="en-US" dirty="0"/>
              <a:t>, </a:t>
            </a:r>
            <a:r>
              <a:rPr lang="en-US" dirty="0" err="1"/>
              <a:t>specializzazione</a:t>
            </a:r>
            <a:r>
              <a:rPr lang="en-US" dirty="0"/>
              <a:t>, ore di Lavoro </a:t>
            </a:r>
            <a:r>
              <a:rPr lang="en-US" dirty="0">
                <a:sym typeface="Wingdings" panose="05000000000000000000" pitchFamily="2" charset="2"/>
              </a:rPr>
              <a:t> -11% di </a:t>
            </a:r>
            <a:r>
              <a:rPr lang="en-US" dirty="0" err="1">
                <a:sym typeface="Wingdings" panose="05000000000000000000" pitchFamily="2" charset="2"/>
              </a:rPr>
              <a:t>visite</a:t>
            </a:r>
            <a:r>
              <a:rPr lang="en-US" dirty="0">
                <a:sym typeface="Wingdings" panose="05000000000000000000" pitchFamily="2" charset="2"/>
              </a:rPr>
              <a:t> generate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L’aumento</a:t>
            </a:r>
            <a:r>
              <a:rPr lang="en-US" dirty="0">
                <a:sym typeface="Wingdings" panose="05000000000000000000" pitchFamily="2" charset="2"/>
              </a:rPr>
              <a:t> di tempo-</a:t>
            </a:r>
            <a:r>
              <a:rPr lang="en-US" dirty="0" err="1">
                <a:sym typeface="Wingdings" panose="05000000000000000000" pitchFamily="2" charset="2"/>
              </a:rPr>
              <a:t>visita</a:t>
            </a:r>
            <a:r>
              <a:rPr lang="en-US" dirty="0">
                <a:sym typeface="Wingdings" panose="05000000000000000000" pitchFamily="2" charset="2"/>
              </a:rPr>
              <a:t> è </a:t>
            </a:r>
            <a:r>
              <a:rPr lang="en-US" dirty="0" err="1">
                <a:sym typeface="Wingdings" panose="05000000000000000000" pitchFamily="2" charset="2"/>
              </a:rPr>
              <a:t>maggiore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quando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anche</a:t>
            </a:r>
            <a:r>
              <a:rPr lang="en-US" dirty="0">
                <a:sym typeface="Wingdings" panose="05000000000000000000" pitchFamily="2" charset="2"/>
              </a:rPr>
              <a:t> la </a:t>
            </a:r>
            <a:r>
              <a:rPr lang="en-US" dirty="0" err="1">
                <a:sym typeface="Wingdings" panose="05000000000000000000" pitchFamily="2" charset="2"/>
              </a:rPr>
              <a:t>paziente</a:t>
            </a:r>
            <a:r>
              <a:rPr lang="en-US" dirty="0">
                <a:sym typeface="Wingdings" panose="05000000000000000000" pitchFamily="2" charset="2"/>
              </a:rPr>
              <a:t> è donna (e </a:t>
            </a:r>
            <a:r>
              <a:rPr lang="en-US" dirty="0" err="1">
                <a:sym typeface="Wingdings" panose="05000000000000000000" pitchFamily="2" charset="2"/>
              </a:rPr>
              <a:t>questo</a:t>
            </a:r>
            <a:r>
              <a:rPr lang="en-US" dirty="0">
                <a:sym typeface="Wingdings" panose="05000000000000000000" pitchFamily="2" charset="2"/>
              </a:rPr>
              <a:t> influenza </a:t>
            </a:r>
            <a:r>
              <a:rPr lang="en-US" dirty="0" err="1">
                <a:sym typeface="Wingdings" panose="05000000000000000000" pitchFamily="2" charset="2"/>
              </a:rPr>
              <a:t>anche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medici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uomini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1B5C73A-E87D-ABFC-D139-5E08BB1128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8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2074A46-DFB4-7D2E-AF38-C14DAA8E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25" y="1123830"/>
            <a:ext cx="8557750" cy="48137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AF1635B-D46E-693E-498F-BC88E730C069}"/>
              </a:ext>
            </a:extLst>
          </p:cNvPr>
          <p:cNvSpPr txBox="1">
            <a:spLocks/>
          </p:cNvSpPr>
          <p:nvPr/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2CAB84-DF67-EBAE-7F9A-5244589184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0007E1E0-62B6-E368-6642-1C6E8FCBE6B5}"/>
              </a:ext>
            </a:extLst>
          </p:cNvPr>
          <p:cNvSpPr/>
          <p:nvPr/>
        </p:nvSpPr>
        <p:spPr>
          <a:xfrm>
            <a:off x="520700" y="2082800"/>
            <a:ext cx="11112500" cy="2159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ysClr val="windowText" lastClr="000000"/>
                </a:solidFill>
              </a:rPr>
              <a:t>MENO MALE CHE E’ UNA DONNA!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87EF6C-48F9-3800-C703-50AEE5A926B1}"/>
              </a:ext>
            </a:extLst>
          </p:cNvPr>
          <p:cNvSpPr txBox="1"/>
          <p:nvPr/>
        </p:nvSpPr>
        <p:spPr>
          <a:xfrm>
            <a:off x="8509000" y="6159500"/>
            <a:ext cx="368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Cit. Medichessa Patrizia Morganti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1B7074-45B7-252C-2BE9-1634778476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08EE94-4336-9F6F-BD79-7AF9F2B2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35233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Nessun effetto sui pazienti di sesso maschile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 le pazienti di sesso femminile vi è una netta preferenza per le donne medico, ma il loro grado di soddisfazione è in ogni caso inferiore rispetto a quanto riportato dai pazienti maschi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4AF1AE-AA12-117F-FB56-B60536BE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7"/>
            <a:ext cx="6464300" cy="2305601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94ACCBC1-E419-C13A-0E09-A184DF773273}"/>
              </a:ext>
            </a:extLst>
          </p:cNvPr>
          <p:cNvSpPr/>
          <p:nvPr/>
        </p:nvSpPr>
        <p:spPr>
          <a:xfrm rot="1230559">
            <a:off x="8390333" y="1989274"/>
            <a:ext cx="2351513" cy="142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ysClr val="windowText" lastClr="000000"/>
                </a:solidFill>
              </a:rPr>
              <a:t>EFFETTO SORELLANZA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CB1B1E8-2C63-1C58-ED40-6EA8DC9A0F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56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0A530-F529-187C-B77B-D59D1F86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l-GR" dirty="0"/>
              <a:t>εμπαθεία (</a:t>
            </a:r>
            <a:r>
              <a:rPr lang="it-IT" dirty="0" err="1"/>
              <a:t>empátheia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A3A51-19C0-9BDA-2292-72C184D9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8125"/>
            <a:ext cx="10515600" cy="4351338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capacità del medico di comprendere le emozioni del paziente, comunicare tale comprensione e rispondere in modo adeguato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DD6185-5E86-7A55-1FB3-7D374FDB20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8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4A8AB-7A97-5AAD-AAEC-07F96E8FE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2B26F-38C6-A6A5-9B26-E5310B34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it-IT" dirty="0"/>
              <a:t>EMPATIA in 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0F8907-5082-DE32-7EA2-94E8FE469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interazioni brevi, intense e ad alto “carico emotivo”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it-IT" altLang="it-IT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it-IT" altLang="it-IT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l’empatia è particolarmente rilevante: può aiutare nella gestione della paura del paziente, nell’efficacia della comunicazione in condizioni di stress, e nella qualità percepita dell’assistenza</a:t>
            </a:r>
            <a:endParaRPr lang="it-IT" altLang="it-IT" sz="3200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BAF293-86AF-1EFD-F7A1-E84A49D048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2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F7F10-8291-E9A2-1EE9-A7F215CD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TEMPO MEDIO DI COLLOQUIO FRA MEDICO E PAZIENTE IN PS </a:t>
            </a:r>
            <a:br>
              <a:rPr lang="it-IT" dirty="0"/>
            </a:br>
            <a:r>
              <a:rPr lang="it-IT" dirty="0"/>
              <a:t>(Introduzione-anamnesi-esame obiettivo)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0865DB-3309-75CA-7B5D-68E4FBB1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19" y="3248983"/>
            <a:ext cx="10515600" cy="656357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7,5 minuti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494CCA-E7C1-7889-F79E-142A080647A7}"/>
              </a:ext>
            </a:extLst>
          </p:cNvPr>
          <p:cNvSpPr txBox="1"/>
          <p:nvPr/>
        </p:nvSpPr>
        <p:spPr>
          <a:xfrm>
            <a:off x="8562194" y="5916206"/>
            <a:ext cx="3634042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1100" i="1" dirty="0" err="1">
                <a:solidFill>
                  <a:srgbClr val="000000"/>
                </a:solidFill>
                <a:ea typeface="+mn-lt"/>
                <a:cs typeface="+mn-lt"/>
              </a:rPr>
              <a:t>Resuscitating</a:t>
            </a:r>
            <a:r>
              <a:rPr lang="it-IT" sz="1100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the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physician-patient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relationship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: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emergency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department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communication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 in an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academic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medical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 center</a:t>
            </a:r>
            <a:endParaRPr lang="it-IT" dirty="0"/>
          </a:p>
          <a:p>
            <a:pPr algn="r"/>
            <a:r>
              <a:rPr lang="it-IT" sz="1100" i="1" dirty="0">
                <a:solidFill>
                  <a:srgbClr val="000000"/>
                </a:solidFill>
                <a:latin typeface="Aptos"/>
              </a:rPr>
              <a:t>KV Rhodes et al. Ann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Emerg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 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Med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. 2004 Sep;44(3):262-7.</a:t>
            </a:r>
            <a:endParaRPr lang="it-IT" sz="1100" dirty="0">
              <a:solidFill>
                <a:srgbClr val="000000"/>
              </a:solidFill>
              <a:latin typeface="Aptos"/>
            </a:endParaRPr>
          </a:p>
          <a:p>
            <a:pPr algn="r"/>
            <a:r>
              <a:rPr lang="it-IT" sz="1100" i="1" dirty="0">
                <a:solidFill>
                  <a:srgbClr val="000000"/>
                </a:solidFill>
                <a:latin typeface="Aptos"/>
              </a:rPr>
              <a:t> </a:t>
            </a:r>
            <a:r>
              <a:rPr lang="it-IT" sz="1100" i="1" dirty="0" err="1">
                <a:solidFill>
                  <a:srgbClr val="000000"/>
                </a:solidFill>
                <a:latin typeface="Aptos"/>
              </a:rPr>
              <a:t>doi</a:t>
            </a:r>
            <a:r>
              <a:rPr lang="it-IT" sz="1100" i="1" dirty="0">
                <a:solidFill>
                  <a:srgbClr val="000000"/>
                </a:solidFill>
                <a:latin typeface="Aptos"/>
              </a:rPr>
              <a:t>: 10.1016/j.annemergmed.2004.02.035.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4CC220-C3CA-22F0-C1B6-61BB61F898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3" y="5852012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E6C033-BCE8-5CFC-C0DB-45DE88A9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210343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LE DONNE MEDICO HANNO PUNTEGGI DI EMPATIA PIU’ ELEVATI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F149EF-57BF-95AD-2702-89CE0DB7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0899"/>
            <a:ext cx="10515600" cy="83026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2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Can et al 2023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burnout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medicine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Wolsshohl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2019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gender and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speciality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it-IT" altLang="it-IT" sz="12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Hojat</a:t>
            </a:r>
            <a:r>
              <a:rPr lang="it-IT" altLang="it-IT" sz="12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2002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17A9DF-33D9-6EE1-D494-231E579B13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7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8427A-69F8-ED2C-37DA-5ED15EC12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1D45CC-BFD7-39BB-1F9A-AD32CB12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144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MAGGIORE EMPATIA</a:t>
            </a:r>
            <a:br>
              <a:rPr lang="it-IT" dirty="0"/>
            </a:br>
            <a:r>
              <a:rPr lang="it-IT" dirty="0"/>
              <a:t>=</a:t>
            </a:r>
            <a:br>
              <a:rPr lang="it-IT" dirty="0"/>
            </a:br>
            <a:r>
              <a:rPr lang="it-IT" dirty="0"/>
              <a:t>MAGGIOR LAVORO EMOTIVO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ECE848D-8194-0373-AEA2-08D6B39AA44A}"/>
              </a:ext>
            </a:extLst>
          </p:cNvPr>
          <p:cNvSpPr/>
          <p:nvPr/>
        </p:nvSpPr>
        <p:spPr>
          <a:xfrm>
            <a:off x="292100" y="3597275"/>
            <a:ext cx="4178300" cy="2146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RISCHIO DI BURNOUT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6005531-851A-8658-17A2-F22AF703FCCC}"/>
              </a:ext>
            </a:extLst>
          </p:cNvPr>
          <p:cNvSpPr/>
          <p:nvPr/>
        </p:nvSpPr>
        <p:spPr>
          <a:xfrm>
            <a:off x="7721600" y="3597275"/>
            <a:ext cx="4178300" cy="2146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NECESSITA’ DI FORMAZIONE MIRATA E SUPPORTO ORGANIZZATIVO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1F2664-F1A5-ABB8-1E0C-02A317084E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57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09D9-95E7-86D1-58ED-2F68859F7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2C6F2-048D-CE67-B7B0-3604F63E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144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MAGGIORE EMPATIA</a:t>
            </a:r>
            <a:br>
              <a:rPr lang="it-IT" dirty="0"/>
            </a:br>
            <a:r>
              <a:rPr lang="it-IT" dirty="0"/>
              <a:t>=</a:t>
            </a:r>
            <a:br>
              <a:rPr lang="it-IT" dirty="0"/>
            </a:br>
            <a:r>
              <a:rPr lang="it-IT" dirty="0"/>
              <a:t>MAGGIORE QUALITA’ CLINICA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5E755C2-80E3-7708-222D-5ECBF0ED8C6A}"/>
              </a:ext>
            </a:extLst>
          </p:cNvPr>
          <p:cNvSpPr/>
          <p:nvPr/>
        </p:nvSpPr>
        <p:spPr>
          <a:xfrm>
            <a:off x="3892550" y="3597275"/>
            <a:ext cx="4178300" cy="2146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ysClr val="windowText" lastClr="000000"/>
                </a:solidFill>
              </a:rPr>
              <a:t>NECESSITA’ DI RICONOSCIMENTO FORMALE IN AMBIENTI DOVE QUESTA E’ UN VALORE AGGIUNTO </a:t>
            </a:r>
          </a:p>
          <a:p>
            <a:pPr algn="ctr"/>
            <a:r>
              <a:rPr lang="it-IT" dirty="0">
                <a:solidFill>
                  <a:sysClr val="windowText" lastClr="000000"/>
                </a:solidFill>
              </a:rPr>
              <a:t>(ES: ED)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382C632-418A-5D54-1F4D-0EEA096EF7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5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0EF27-2D4A-F8C9-5940-82A063AB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IL PS E’ UN LUOGO «PERICOLOSO»: </a:t>
            </a:r>
            <a:br>
              <a:rPr lang="it-IT" dirty="0"/>
            </a:br>
            <a:r>
              <a:rPr lang="it-IT" dirty="0"/>
              <a:t>NON E’ UN REPARTO PER DONNE</a:t>
            </a:r>
          </a:p>
        </p:txBody>
      </p:sp>
      <p:pic>
        <p:nvPicPr>
          <p:cNvPr id="4098" name="Picture 2" descr="Non è un paese per vecchi (2007): un classico istantaneo - La Bara Volante">
            <a:extLst>
              <a:ext uri="{FF2B5EF4-FFF2-40B4-BE49-F238E27FC236}">
                <a16:creationId xmlns:a16="http://schemas.microsoft.com/office/drawing/2014/main" id="{73E57A85-73EA-CF6D-4417-4B9E71B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1484313"/>
            <a:ext cx="3870326" cy="51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o di moltiplicazione 3">
            <a:extLst>
              <a:ext uri="{FF2B5EF4-FFF2-40B4-BE49-F238E27FC236}">
                <a16:creationId xmlns:a16="http://schemas.microsoft.com/office/drawing/2014/main" id="{FF28F4B8-FB28-F50C-2B18-9FA68D659C1B}"/>
              </a:ext>
            </a:extLst>
          </p:cNvPr>
          <p:cNvSpPr/>
          <p:nvPr/>
        </p:nvSpPr>
        <p:spPr>
          <a:xfrm>
            <a:off x="3028950" y="4135437"/>
            <a:ext cx="6134100" cy="1041400"/>
          </a:xfrm>
          <a:prstGeom prst="mathMultiply">
            <a:avLst/>
          </a:prstGeom>
          <a:solidFill>
            <a:srgbClr val="FF7C80">
              <a:alpha val="50196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361B9E-AD19-0EB7-BB0D-7373B52496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087" y="5855087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1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069B1C-247F-31C3-1F78-1356663A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AGGRESSIONI AL PERSONALE SANITARIO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965CA8-0AC6-7F4E-2649-9F0E97E4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4821 fra il 2019 e il 2021, 71% a donne</a:t>
            </a:r>
          </a:p>
          <a:p>
            <a:r>
              <a:rPr lang="it-IT" dirty="0"/>
              <a:t>Luoghi più a rischio: PS e alcune aree di degenza (psichiatria)</a:t>
            </a:r>
          </a:p>
          <a:p>
            <a:r>
              <a:rPr lang="it-IT" dirty="0"/>
              <a:t>Il 42% degli operatori di PS ha subito almeno un’aggressione e il 73% delle vittime di aggressione in PS è donna</a:t>
            </a:r>
          </a:p>
        </p:txBody>
      </p:sp>
      <p:pic>
        <p:nvPicPr>
          <p:cNvPr id="5122" name="Picture 2" descr="Stop alle aggressioni del personale sanitario | Policlinico di Sant'Orsola">
            <a:extLst>
              <a:ext uri="{FF2B5EF4-FFF2-40B4-BE49-F238E27FC236}">
                <a16:creationId xmlns:a16="http://schemas.microsoft.com/office/drawing/2014/main" id="{77613DF4-957C-E4BC-6304-3C941D22F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1" y="3993019"/>
            <a:ext cx="4305300" cy="28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F618275-2885-9A4A-93F7-080521A006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E658205-549D-5E9D-E412-202C32BE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6" y="248052"/>
            <a:ext cx="4629796" cy="60968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866A02-D44B-4693-2F1A-CB4F7DA6C190}"/>
              </a:ext>
            </a:extLst>
          </p:cNvPr>
          <p:cNvSpPr txBox="1"/>
          <p:nvPr/>
        </p:nvSpPr>
        <p:spPr>
          <a:xfrm>
            <a:off x="4899071" y="3111811"/>
            <a:ext cx="690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he Pits" panose="02000500000000000000" pitchFamily="2" charset="0"/>
              </a:rPr>
              <a:t>RUOLO DELLE DONNE MEDICO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63007D4-9FC9-A128-A07B-1A255D306F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9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008664-8739-A43E-98A5-5D97AEDA6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2599"/>
            <a:ext cx="10515600" cy="38528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Alcuni studi suggeriscono che la presenza femminile nei team possa favorirne il buon funzionamento, ma….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…non tutte le donne lavorano bene in team, ma ogni buon team lavora meglio quando valorizza anche le donne!</a:t>
            </a:r>
          </a:p>
          <a:p>
            <a:pPr marL="0" indent="0">
              <a:buNone/>
            </a:pPr>
            <a:r>
              <a:rPr lang="it-IT" dirty="0"/>
              <a:t>In PS l’armonia della collaborazione è importante quanto la prontezza di azione.</a:t>
            </a:r>
          </a:p>
        </p:txBody>
      </p:sp>
      <p:pic>
        <p:nvPicPr>
          <p:cNvPr id="6146" name="Picture 2" descr="Teamwork Makes the Dreamwork, 3D Office Wall Art, Meeting Room Wall Decor,  Inspirational and Motivational Art, SKU:TWDW - Etsy">
            <a:extLst>
              <a:ext uri="{FF2B5EF4-FFF2-40B4-BE49-F238E27FC236}">
                <a16:creationId xmlns:a16="http://schemas.microsoft.com/office/drawing/2014/main" id="{C3087B19-899A-BDC1-8F50-4189D43A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175105C-D4C9-A700-ECF9-EB08F84F5D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93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A3DB373D-D8D3-D763-0CDF-390C197C2035}"/>
              </a:ext>
            </a:extLst>
          </p:cNvPr>
          <p:cNvSpPr/>
          <p:nvPr/>
        </p:nvSpPr>
        <p:spPr>
          <a:xfrm>
            <a:off x="0" y="2236175"/>
            <a:ext cx="12192000" cy="4621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207559-3A9F-E3A0-10D8-6C87AC0C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5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NON SIAMO MIGLIORI</a:t>
            </a:r>
            <a:br>
              <a:rPr lang="it-IT" dirty="0"/>
            </a:br>
            <a:r>
              <a:rPr lang="it-IT" dirty="0"/>
              <a:t>				NON SIAMO PEGGIORI</a:t>
            </a:r>
            <a:br>
              <a:rPr lang="it-IT" dirty="0"/>
            </a:br>
            <a:r>
              <a:rPr lang="it-IT" dirty="0"/>
              <a:t>							SIAMO SOLO COLLEGHE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B8E4F2-39DF-D91A-8D9E-CE3444FA7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1" r="2829"/>
          <a:stretch>
            <a:fillRect/>
          </a:stretch>
        </p:blipFill>
        <p:spPr>
          <a:xfrm>
            <a:off x="2226048" y="2336800"/>
            <a:ext cx="7733784" cy="45212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75D338-274B-5978-9D2A-A4735E3B9AD2}"/>
              </a:ext>
            </a:extLst>
          </p:cNvPr>
          <p:cNvSpPr txBox="1"/>
          <p:nvPr/>
        </p:nvSpPr>
        <p:spPr>
          <a:xfrm>
            <a:off x="2350246" y="2349559"/>
            <a:ext cx="1130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Mistral" panose="03090702030407020403" pitchFamily="66" charset="0"/>
              </a:rPr>
              <a:t>Melania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28BF30-452A-5216-C78E-62AA7AFE0916}"/>
              </a:ext>
            </a:extLst>
          </p:cNvPr>
          <p:cNvSpPr txBox="1"/>
          <p:nvPr/>
        </p:nvSpPr>
        <p:spPr>
          <a:xfrm>
            <a:off x="10521950" y="3126382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Maria Rita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20B741-966A-7770-A2BE-3CBBF660B5D6}"/>
              </a:ext>
            </a:extLst>
          </p:cNvPr>
          <p:cNvSpPr txBox="1"/>
          <p:nvPr/>
        </p:nvSpPr>
        <p:spPr>
          <a:xfrm>
            <a:off x="7594600" y="6378575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Rage Italic" panose="03070502040507070304" pitchFamily="66" charset="0"/>
              </a:rPr>
              <a:t>Eugenia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E74082-21E4-5889-84DF-9751FAEBE62C}"/>
              </a:ext>
            </a:extLst>
          </p:cNvPr>
          <p:cNvSpPr txBox="1"/>
          <p:nvPr/>
        </p:nvSpPr>
        <p:spPr>
          <a:xfrm>
            <a:off x="10320266" y="3825160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formal Roman" panose="030604020304060B0204" pitchFamily="66" charset="0"/>
              </a:rPr>
              <a:t>Enrica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BFA264-64DE-7BD9-3EF4-53B51C350A8F}"/>
              </a:ext>
            </a:extLst>
          </p:cNvPr>
          <p:cNvSpPr txBox="1"/>
          <p:nvPr/>
        </p:nvSpPr>
        <p:spPr>
          <a:xfrm>
            <a:off x="2286747" y="3468142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Daniela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8794F7-9B47-10A1-22CF-3C387FFA2A82}"/>
              </a:ext>
            </a:extLst>
          </p:cNvPr>
          <p:cNvSpPr txBox="1"/>
          <p:nvPr/>
        </p:nvSpPr>
        <p:spPr>
          <a:xfrm>
            <a:off x="8495554" y="3173092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formal Roman" panose="030604020304060B0204" pitchFamily="66" charset="0"/>
              </a:rPr>
              <a:t>Luisa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C29D849-9BEA-8698-0EC5-C18B00BAB358}"/>
              </a:ext>
            </a:extLst>
          </p:cNvPr>
          <p:cNvSpPr txBox="1"/>
          <p:nvPr/>
        </p:nvSpPr>
        <p:spPr>
          <a:xfrm>
            <a:off x="10762504" y="5790821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Monica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B50D32-8F57-AD66-8807-025EBADB5BD2}"/>
              </a:ext>
            </a:extLst>
          </p:cNvPr>
          <p:cNvSpPr txBox="1"/>
          <p:nvPr/>
        </p:nvSpPr>
        <p:spPr>
          <a:xfrm>
            <a:off x="4952254" y="6370677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ench Script MT" panose="03020402040607040605" pitchFamily="66" charset="0"/>
              </a:rPr>
              <a:t>Francesca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48A186-CF96-9E47-506F-C938B3EC87E7}"/>
              </a:ext>
            </a:extLst>
          </p:cNvPr>
          <p:cNvSpPr txBox="1"/>
          <p:nvPr/>
        </p:nvSpPr>
        <p:spPr>
          <a:xfrm>
            <a:off x="496046" y="2371307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Mistral" panose="03090702030407020403" pitchFamily="66" charset="0"/>
              </a:rPr>
              <a:t>Silvia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2AD558-C2CE-EE73-CF45-20E991511DD2}"/>
              </a:ext>
            </a:extLst>
          </p:cNvPr>
          <p:cNvSpPr txBox="1"/>
          <p:nvPr/>
        </p:nvSpPr>
        <p:spPr>
          <a:xfrm>
            <a:off x="-81804" y="5918327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Rage Italic" panose="03070502040507070304" pitchFamily="66" charset="0"/>
              </a:rPr>
              <a:t>Silvia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14658B-C850-AA82-61CC-6377EF1D8B9D}"/>
              </a:ext>
            </a:extLst>
          </p:cNvPr>
          <p:cNvSpPr txBox="1"/>
          <p:nvPr/>
        </p:nvSpPr>
        <p:spPr>
          <a:xfrm>
            <a:off x="7999714" y="2345972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Vivaldi" panose="03020602050506090804" pitchFamily="66" charset="0"/>
              </a:rPr>
              <a:t>Vera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8F8A956-C9DB-14DD-431F-BDC8B98B882F}"/>
              </a:ext>
            </a:extLst>
          </p:cNvPr>
          <p:cNvSpPr txBox="1"/>
          <p:nvPr/>
        </p:nvSpPr>
        <p:spPr>
          <a:xfrm>
            <a:off x="998644" y="4523869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formal Roman" panose="030604020304060B0204" pitchFamily="66" charset="0"/>
              </a:rPr>
              <a:t>Irene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310E621-3DF8-72A3-5384-B4C9771B6B35}"/>
              </a:ext>
            </a:extLst>
          </p:cNvPr>
          <p:cNvSpPr txBox="1"/>
          <p:nvPr/>
        </p:nvSpPr>
        <p:spPr>
          <a:xfrm>
            <a:off x="430307" y="5271240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Mistral" panose="03090702030407020403" pitchFamily="66" charset="0"/>
              </a:rPr>
              <a:t>Elisa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FADA17-1060-733B-1F29-BC8360E5C236}"/>
              </a:ext>
            </a:extLst>
          </p:cNvPr>
          <p:cNvSpPr txBox="1"/>
          <p:nvPr/>
        </p:nvSpPr>
        <p:spPr>
          <a:xfrm>
            <a:off x="1051115" y="6203497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ench Script MT" panose="03020402040607040605" pitchFamily="66" charset="0"/>
              </a:rPr>
              <a:t>Patrizia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D69624F-E5B1-B021-5CB0-7100ECDB1BD0}"/>
              </a:ext>
            </a:extLst>
          </p:cNvPr>
          <p:cNvSpPr txBox="1"/>
          <p:nvPr/>
        </p:nvSpPr>
        <p:spPr>
          <a:xfrm>
            <a:off x="100877" y="3535957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Vivaldi" panose="03020602050506090804" pitchFamily="66" charset="0"/>
              </a:rPr>
              <a:t>Cinzia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25ECEF2-251E-A9C7-35D9-332D9417939C}"/>
              </a:ext>
            </a:extLst>
          </p:cNvPr>
          <p:cNvSpPr txBox="1"/>
          <p:nvPr/>
        </p:nvSpPr>
        <p:spPr>
          <a:xfrm>
            <a:off x="10307566" y="2565621"/>
            <a:ext cx="149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Rage Italic" panose="03070502040507070304" pitchFamily="66" charset="0"/>
              </a:rPr>
              <a:t>Regina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4A6EF03-8DBD-8295-9A2C-DB22B20745A0}"/>
              </a:ext>
            </a:extLst>
          </p:cNvPr>
          <p:cNvSpPr txBox="1"/>
          <p:nvPr/>
        </p:nvSpPr>
        <p:spPr>
          <a:xfrm>
            <a:off x="10006854" y="5001239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French Script MT" panose="03020402040607040605" pitchFamily="66" charset="0"/>
              </a:rPr>
              <a:t>Fabiola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09F0A8-4256-67FF-ADF2-E3CCB2E0C0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56" y="4415896"/>
            <a:ext cx="1055824" cy="10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ncobollo &quot;Ernestina Paper&quot;">
            <a:extLst>
              <a:ext uri="{FF2B5EF4-FFF2-40B4-BE49-F238E27FC236}">
                <a16:creationId xmlns:a16="http://schemas.microsoft.com/office/drawing/2014/main" id="{CE082EE4-F63A-0AFD-570C-3AE35687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5" y="359041"/>
            <a:ext cx="8123582" cy="61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A1E5D1B-92FF-64C5-BF63-E898EC7446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2DCF2A-D0A9-C532-5200-B7DF8EF08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52" y="813352"/>
            <a:ext cx="5231296" cy="5231296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9D740511-6494-DBB0-B539-1B0DD0348553}"/>
              </a:ext>
            </a:extLst>
          </p:cNvPr>
          <p:cNvSpPr/>
          <p:nvPr/>
        </p:nvSpPr>
        <p:spPr>
          <a:xfrm>
            <a:off x="172278" y="69574"/>
            <a:ext cx="3525078" cy="17227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70% dei candidati all’università di medicina è donna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872B343-508E-D186-7AB7-73D1A446C8F3}"/>
              </a:ext>
            </a:extLst>
          </p:cNvPr>
          <p:cNvSpPr/>
          <p:nvPr/>
        </p:nvSpPr>
        <p:spPr>
          <a:xfrm>
            <a:off x="330379" y="5063484"/>
            <a:ext cx="3525078" cy="17227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 gennaio 2025 il 59.5% degli studenti di medicina era donna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A182916-18E2-7140-FA08-33D265B2A859}"/>
              </a:ext>
            </a:extLst>
          </p:cNvPr>
          <p:cNvSpPr/>
          <p:nvPr/>
        </p:nvSpPr>
        <p:spPr>
          <a:xfrm>
            <a:off x="8494643" y="4787348"/>
            <a:ext cx="3525079" cy="17227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60% dei medici under 50 è donna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E58B908C-3A4B-1C49-2B82-7D144439F309}"/>
                  </a:ext>
                </a:extLst>
              </p14:cNvPr>
              <p14:cNvContentPartPr/>
              <p14:nvPr/>
            </p14:nvContentPartPr>
            <p14:xfrm>
              <a:off x="-3299812" y="1907797"/>
              <a:ext cx="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E58B908C-3A4B-1C49-2B82-7D144439F3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362452" y="1529797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o 77">
            <a:extLst>
              <a:ext uri="{FF2B5EF4-FFF2-40B4-BE49-F238E27FC236}">
                <a16:creationId xmlns:a16="http://schemas.microsoft.com/office/drawing/2014/main" id="{8032B8FD-4698-14DB-FDA6-1C6F50F4724A}"/>
              </a:ext>
            </a:extLst>
          </p:cNvPr>
          <p:cNvGrpSpPr/>
          <p:nvPr/>
        </p:nvGrpSpPr>
        <p:grpSpPr>
          <a:xfrm>
            <a:off x="9362937" y="1483827"/>
            <a:ext cx="2013480" cy="2898720"/>
            <a:chOff x="20828" y="3647677"/>
            <a:chExt cx="2013480" cy="28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90F05DBE-D133-01D3-2BBA-0F1090C27014}"/>
                    </a:ext>
                  </a:extLst>
                </p14:cNvPr>
                <p14:cNvContentPartPr/>
                <p14:nvPr/>
              </p14:nvContentPartPr>
              <p14:xfrm>
                <a:off x="424028" y="4658557"/>
                <a:ext cx="326160" cy="137016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90F05DBE-D133-01D3-2BBA-0F1090C270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4388" y="4478557"/>
                  <a:ext cx="505800" cy="17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F98403E0-1BD4-E7FE-F73B-83D33DC9131D}"/>
                    </a:ext>
                  </a:extLst>
                </p14:cNvPr>
                <p14:cNvContentPartPr/>
                <p14:nvPr/>
              </p14:nvContentPartPr>
              <p14:xfrm>
                <a:off x="556868" y="4788877"/>
                <a:ext cx="13680" cy="92304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F98403E0-1BD4-E7FE-F73B-83D33DC913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6868" y="4609237"/>
                  <a:ext cx="193320" cy="12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CFCB723E-BC7B-0FCD-F270-A81B6877304F}"/>
                    </a:ext>
                  </a:extLst>
                </p14:cNvPr>
                <p14:cNvContentPartPr/>
                <p14:nvPr/>
              </p14:nvContentPartPr>
              <p14:xfrm>
                <a:off x="1444268" y="4691317"/>
                <a:ext cx="720" cy="136476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CFCB723E-BC7B-0FCD-F270-A81B687730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64268" y="4511677"/>
                  <a:ext cx="360000" cy="172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D9C071D3-A83A-F985-F3C9-A998A234421D}"/>
                    </a:ext>
                  </a:extLst>
                </p14:cNvPr>
                <p14:cNvContentPartPr/>
                <p14:nvPr/>
              </p14:nvContentPartPr>
              <p14:xfrm>
                <a:off x="1444268" y="4577917"/>
                <a:ext cx="515520" cy="17640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D9C071D3-A83A-F985-F3C9-A998A23442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54268" y="4397917"/>
                  <a:ext cx="6951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C0C5D3CF-C595-0441-DEA1-9D4B292D8BB7}"/>
                    </a:ext>
                  </a:extLst>
                </p14:cNvPr>
                <p14:cNvContentPartPr/>
                <p14:nvPr/>
              </p14:nvContentPartPr>
              <p14:xfrm>
                <a:off x="1675028" y="4783837"/>
                <a:ext cx="259920" cy="147132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C0C5D3CF-C595-0441-DEA1-9D4B292D8B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5388" y="4603837"/>
                  <a:ext cx="439560" cy="18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446B4053-1BBC-9B02-815F-9B818FC4D18B}"/>
                    </a:ext>
                  </a:extLst>
                </p14:cNvPr>
                <p14:cNvContentPartPr/>
                <p14:nvPr/>
              </p14:nvContentPartPr>
              <p14:xfrm>
                <a:off x="1581428" y="4890397"/>
                <a:ext cx="75600" cy="138060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446B4053-1BBC-9B02-815F-9B818FC4D1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1428" y="4710757"/>
                  <a:ext cx="255240" cy="17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157972B8-0DC7-CEDE-5B0C-C5F9EA129A4E}"/>
                    </a:ext>
                  </a:extLst>
                </p14:cNvPr>
                <p14:cNvContentPartPr/>
                <p14:nvPr/>
              </p14:nvContentPartPr>
              <p14:xfrm>
                <a:off x="1543268" y="4479997"/>
                <a:ext cx="396000" cy="749160"/>
              </p14:xfrm>
            </p:contentPart>
          </mc:Choice>
          <mc:Fallback xmlns=""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157972B8-0DC7-CEDE-5B0C-C5F9EA129A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53628" y="4299997"/>
                  <a:ext cx="57564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AE58013D-5961-CE46-B01A-929FE1674893}"/>
                    </a:ext>
                  </a:extLst>
                </p14:cNvPr>
                <p14:cNvContentPartPr/>
                <p14:nvPr/>
              </p14:nvContentPartPr>
              <p14:xfrm>
                <a:off x="261308" y="4188757"/>
                <a:ext cx="590400" cy="210600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AE58013D-5961-CE46-B01A-929FE16748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1308" y="4009117"/>
                  <a:ext cx="770040" cy="2465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47E363E5-55FD-2BB2-DE31-FB9B272C67EE}"/>
                </a:ext>
              </a:extLst>
            </p:cNvPr>
            <p:cNvGrpSpPr/>
            <p:nvPr/>
          </p:nvGrpSpPr>
          <p:grpSpPr>
            <a:xfrm>
              <a:off x="20828" y="3647677"/>
              <a:ext cx="2013480" cy="2898720"/>
              <a:chOff x="20828" y="3647677"/>
              <a:chExt cx="2013480" cy="289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1" name="Input penna 60">
                    <a:extLst>
                      <a:ext uri="{FF2B5EF4-FFF2-40B4-BE49-F238E27FC236}">
                        <a16:creationId xmlns:a16="http://schemas.microsoft.com/office/drawing/2014/main" id="{45BDB6B7-40D7-7A0F-AD12-8B413B11FFF0}"/>
                      </a:ext>
                    </a:extLst>
                  </p14:cNvPr>
                  <p14:cNvContentPartPr/>
                  <p14:nvPr/>
                </p14:nvContentPartPr>
                <p14:xfrm>
                  <a:off x="1003268" y="4208197"/>
                  <a:ext cx="261360" cy="14760"/>
                </p14:xfrm>
              </p:contentPart>
            </mc:Choice>
            <mc:Fallback xmlns="">
              <p:pic>
                <p:nvPicPr>
                  <p:cNvPr id="61" name="Input penna 60">
                    <a:extLst>
                      <a:ext uri="{FF2B5EF4-FFF2-40B4-BE49-F238E27FC236}">
                        <a16:creationId xmlns:a16="http://schemas.microsoft.com/office/drawing/2014/main" id="{45BDB6B7-40D7-7A0F-AD12-8B413B11FFF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40268" y="4145557"/>
                    <a:ext cx="38700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7" name="Input penna 56">
                    <a:extLst>
                      <a:ext uri="{FF2B5EF4-FFF2-40B4-BE49-F238E27FC236}">
                        <a16:creationId xmlns:a16="http://schemas.microsoft.com/office/drawing/2014/main" id="{3A437A74-0853-4819-D4CA-AB8197B8C450}"/>
                      </a:ext>
                    </a:extLst>
                  </p14:cNvPr>
                  <p14:cNvContentPartPr/>
                  <p14:nvPr/>
                </p14:nvContentPartPr>
                <p14:xfrm>
                  <a:off x="219188" y="3945397"/>
                  <a:ext cx="360" cy="7560"/>
                </p14:xfrm>
              </p:contentPart>
            </mc:Choice>
            <mc:Fallback xmlns="">
              <p:pic>
                <p:nvPicPr>
                  <p:cNvPr id="57" name="Input penna 56">
                    <a:extLst>
                      <a:ext uri="{FF2B5EF4-FFF2-40B4-BE49-F238E27FC236}">
                        <a16:creationId xmlns:a16="http://schemas.microsoft.com/office/drawing/2014/main" id="{3A437A74-0853-4819-D4CA-AB8197B8C45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56548" y="3882757"/>
                    <a:ext cx="12600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8" name="Input penna 57">
                    <a:extLst>
                      <a:ext uri="{FF2B5EF4-FFF2-40B4-BE49-F238E27FC236}">
                        <a16:creationId xmlns:a16="http://schemas.microsoft.com/office/drawing/2014/main" id="{6433B11E-B823-E777-C1C7-54C1557880AC}"/>
                      </a:ext>
                    </a:extLst>
                  </p14:cNvPr>
                  <p14:cNvContentPartPr/>
                  <p14:nvPr/>
                </p14:nvContentPartPr>
                <p14:xfrm>
                  <a:off x="240068" y="3931357"/>
                  <a:ext cx="360" cy="360"/>
                </p14:xfrm>
              </p:contentPart>
            </mc:Choice>
            <mc:Fallback xmlns="">
              <p:pic>
                <p:nvPicPr>
                  <p:cNvPr id="58" name="Input penna 57">
                    <a:extLst>
                      <a:ext uri="{FF2B5EF4-FFF2-40B4-BE49-F238E27FC236}">
                        <a16:creationId xmlns:a16="http://schemas.microsoft.com/office/drawing/2014/main" id="{6433B11E-B823-E777-C1C7-54C1557880A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77068" y="386835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9" name="Input penna 58">
                    <a:extLst>
                      <a:ext uri="{FF2B5EF4-FFF2-40B4-BE49-F238E27FC236}">
                        <a16:creationId xmlns:a16="http://schemas.microsoft.com/office/drawing/2014/main" id="{E7F124DE-F131-FE56-2BD9-C519065A2657}"/>
                      </a:ext>
                    </a:extLst>
                  </p14:cNvPr>
                  <p14:cNvContentPartPr/>
                  <p14:nvPr/>
                </p14:nvContentPartPr>
                <p14:xfrm>
                  <a:off x="247268" y="4070317"/>
                  <a:ext cx="360" cy="360"/>
                </p14:xfrm>
              </p:contentPart>
            </mc:Choice>
            <mc:Fallback xmlns="">
              <p:pic>
                <p:nvPicPr>
                  <p:cNvPr id="59" name="Input penna 58">
                    <a:extLst>
                      <a:ext uri="{FF2B5EF4-FFF2-40B4-BE49-F238E27FC236}">
                        <a16:creationId xmlns:a16="http://schemas.microsoft.com/office/drawing/2014/main" id="{E7F124DE-F131-FE56-2BD9-C519065A265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84628" y="400731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0" name="Input penna 59">
                    <a:extLst>
                      <a:ext uri="{FF2B5EF4-FFF2-40B4-BE49-F238E27FC236}">
                        <a16:creationId xmlns:a16="http://schemas.microsoft.com/office/drawing/2014/main" id="{EC32B3B1-286A-8501-363B-3AF56F65741E}"/>
                      </a:ext>
                    </a:extLst>
                  </p14:cNvPr>
                  <p14:cNvContentPartPr/>
                  <p14:nvPr/>
                </p14:nvContentPartPr>
                <p14:xfrm>
                  <a:off x="324668" y="4029637"/>
                  <a:ext cx="30240" cy="34200"/>
                </p14:xfrm>
              </p:contentPart>
            </mc:Choice>
            <mc:Fallback xmlns="">
              <p:pic>
                <p:nvPicPr>
                  <p:cNvPr id="60" name="Input penna 59">
                    <a:extLst>
                      <a:ext uri="{FF2B5EF4-FFF2-40B4-BE49-F238E27FC236}">
                        <a16:creationId xmlns:a16="http://schemas.microsoft.com/office/drawing/2014/main" id="{EC32B3B1-286A-8501-363B-3AF56F65741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62028" y="3966997"/>
                    <a:ext cx="15588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2" name="Input penna 61">
                    <a:extLst>
                      <a:ext uri="{FF2B5EF4-FFF2-40B4-BE49-F238E27FC236}">
                        <a16:creationId xmlns:a16="http://schemas.microsoft.com/office/drawing/2014/main" id="{940048FE-2EE7-1BB5-F1C2-5D90E698C4C0}"/>
                      </a:ext>
                    </a:extLst>
                  </p14:cNvPr>
                  <p14:cNvContentPartPr/>
                  <p14:nvPr/>
                </p14:nvContentPartPr>
                <p14:xfrm>
                  <a:off x="162668" y="3891397"/>
                  <a:ext cx="527760" cy="41760"/>
                </p14:xfrm>
              </p:contentPart>
            </mc:Choice>
            <mc:Fallback xmlns="">
              <p:pic>
                <p:nvPicPr>
                  <p:cNvPr id="62" name="Input penna 61">
                    <a:extLst>
                      <a:ext uri="{FF2B5EF4-FFF2-40B4-BE49-F238E27FC236}">
                        <a16:creationId xmlns:a16="http://schemas.microsoft.com/office/drawing/2014/main" id="{940048FE-2EE7-1BB5-F1C2-5D90E698C4C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99668" y="3828757"/>
                    <a:ext cx="65340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4" name="Input penna 63">
                    <a:extLst>
                      <a:ext uri="{FF2B5EF4-FFF2-40B4-BE49-F238E27FC236}">
                        <a16:creationId xmlns:a16="http://schemas.microsoft.com/office/drawing/2014/main" id="{96905956-F59B-F4DB-6805-70F75F870AF5}"/>
                      </a:ext>
                    </a:extLst>
                  </p14:cNvPr>
                  <p14:cNvContentPartPr/>
                  <p14:nvPr/>
                </p14:nvContentPartPr>
                <p14:xfrm>
                  <a:off x="403148" y="3924157"/>
                  <a:ext cx="672120" cy="286200"/>
                </p14:xfrm>
              </p:contentPart>
            </mc:Choice>
            <mc:Fallback xmlns="">
              <p:pic>
                <p:nvPicPr>
                  <p:cNvPr id="64" name="Input penna 63">
                    <a:extLst>
                      <a:ext uri="{FF2B5EF4-FFF2-40B4-BE49-F238E27FC236}">
                        <a16:creationId xmlns:a16="http://schemas.microsoft.com/office/drawing/2014/main" id="{96905956-F59B-F4DB-6805-70F75F870AF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40148" y="3861157"/>
                    <a:ext cx="797760" cy="41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6" name="Input penna 65">
                    <a:extLst>
                      <a:ext uri="{FF2B5EF4-FFF2-40B4-BE49-F238E27FC236}">
                        <a16:creationId xmlns:a16="http://schemas.microsoft.com/office/drawing/2014/main" id="{2ABE6458-CB73-A186-7CDF-AA5E48775604}"/>
                      </a:ext>
                    </a:extLst>
                  </p14:cNvPr>
                  <p14:cNvContentPartPr/>
                  <p14:nvPr/>
                </p14:nvContentPartPr>
                <p14:xfrm>
                  <a:off x="883028" y="4014877"/>
                  <a:ext cx="852120" cy="196920"/>
                </p14:xfrm>
              </p:contentPart>
            </mc:Choice>
            <mc:Fallback xmlns="">
              <p:pic>
                <p:nvPicPr>
                  <p:cNvPr id="66" name="Input penna 65">
                    <a:extLst>
                      <a:ext uri="{FF2B5EF4-FFF2-40B4-BE49-F238E27FC236}">
                        <a16:creationId xmlns:a16="http://schemas.microsoft.com/office/drawing/2014/main" id="{2ABE6458-CB73-A186-7CDF-AA5E4877560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20388" y="3952237"/>
                    <a:ext cx="977760" cy="32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Input penna 67">
                    <a:extLst>
                      <a:ext uri="{FF2B5EF4-FFF2-40B4-BE49-F238E27FC236}">
                        <a16:creationId xmlns:a16="http://schemas.microsoft.com/office/drawing/2014/main" id="{5ADA2F0C-6317-DFD6-1A45-07CDD9682A50}"/>
                      </a:ext>
                    </a:extLst>
                  </p14:cNvPr>
                  <p14:cNvContentPartPr/>
                  <p14:nvPr/>
                </p14:nvContentPartPr>
                <p14:xfrm>
                  <a:off x="1413308" y="4264357"/>
                  <a:ext cx="331920" cy="47520"/>
                </p14:xfrm>
              </p:contentPart>
            </mc:Choice>
            <mc:Fallback xmlns="">
              <p:pic>
                <p:nvPicPr>
                  <p:cNvPr id="68" name="Input penna 67">
                    <a:extLst>
                      <a:ext uri="{FF2B5EF4-FFF2-40B4-BE49-F238E27FC236}">
                        <a16:creationId xmlns:a16="http://schemas.microsoft.com/office/drawing/2014/main" id="{5ADA2F0C-6317-DFD6-1A45-07CDD9682A5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350668" y="4201717"/>
                    <a:ext cx="45756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9" name="Input penna 68">
                    <a:extLst>
                      <a:ext uri="{FF2B5EF4-FFF2-40B4-BE49-F238E27FC236}">
                        <a16:creationId xmlns:a16="http://schemas.microsoft.com/office/drawing/2014/main" id="{AD1E1F86-885A-7EFA-E154-71503471B746}"/>
                      </a:ext>
                    </a:extLst>
                  </p14:cNvPr>
                  <p14:cNvContentPartPr/>
                  <p14:nvPr/>
                </p14:nvContentPartPr>
                <p14:xfrm>
                  <a:off x="1717148" y="4188037"/>
                  <a:ext cx="152280" cy="360"/>
                </p14:xfrm>
              </p:contentPart>
            </mc:Choice>
            <mc:Fallback xmlns="">
              <p:pic>
                <p:nvPicPr>
                  <p:cNvPr id="69" name="Input penna 68">
                    <a:extLst>
                      <a:ext uri="{FF2B5EF4-FFF2-40B4-BE49-F238E27FC236}">
                        <a16:creationId xmlns:a16="http://schemas.microsoft.com/office/drawing/2014/main" id="{AD1E1F86-885A-7EFA-E154-71503471B74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654148" y="4125037"/>
                    <a:ext cx="27792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0" name="Input penna 69">
                    <a:extLst>
                      <a:ext uri="{FF2B5EF4-FFF2-40B4-BE49-F238E27FC236}">
                        <a16:creationId xmlns:a16="http://schemas.microsoft.com/office/drawing/2014/main" id="{A577E440-FB3A-A5A3-709F-19D3E29560C7}"/>
                      </a:ext>
                    </a:extLst>
                  </p14:cNvPr>
                  <p14:cNvContentPartPr/>
                  <p14:nvPr/>
                </p14:nvContentPartPr>
                <p14:xfrm>
                  <a:off x="1752428" y="4139437"/>
                  <a:ext cx="153000" cy="7560"/>
                </p14:xfrm>
              </p:contentPart>
            </mc:Choice>
            <mc:Fallback xmlns="">
              <p:pic>
                <p:nvPicPr>
                  <p:cNvPr id="70" name="Input penna 69">
                    <a:extLst>
                      <a:ext uri="{FF2B5EF4-FFF2-40B4-BE49-F238E27FC236}">
                        <a16:creationId xmlns:a16="http://schemas.microsoft.com/office/drawing/2014/main" id="{A577E440-FB3A-A5A3-709F-19D3E29560C7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689788" y="4076797"/>
                    <a:ext cx="27864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1" name="Input penna 70">
                    <a:extLst>
                      <a:ext uri="{FF2B5EF4-FFF2-40B4-BE49-F238E27FC236}">
                        <a16:creationId xmlns:a16="http://schemas.microsoft.com/office/drawing/2014/main" id="{0670BE2B-7FD6-675A-B928-719AAAEB7292}"/>
                      </a:ext>
                    </a:extLst>
                  </p14:cNvPr>
                  <p14:cNvContentPartPr/>
                  <p14:nvPr/>
                </p14:nvContentPartPr>
                <p14:xfrm>
                  <a:off x="1970588" y="3903997"/>
                  <a:ext cx="63720" cy="2472120"/>
                </p14:xfrm>
              </p:contentPart>
            </mc:Choice>
            <mc:Fallback xmlns="">
              <p:pic>
                <p:nvPicPr>
                  <p:cNvPr id="71" name="Input penna 70">
                    <a:extLst>
                      <a:ext uri="{FF2B5EF4-FFF2-40B4-BE49-F238E27FC236}">
                        <a16:creationId xmlns:a16="http://schemas.microsoft.com/office/drawing/2014/main" id="{0670BE2B-7FD6-675A-B928-719AAAEB729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907588" y="3841357"/>
                    <a:ext cx="189360" cy="259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2" name="Input penna 71">
                    <a:extLst>
                      <a:ext uri="{FF2B5EF4-FFF2-40B4-BE49-F238E27FC236}">
                        <a16:creationId xmlns:a16="http://schemas.microsoft.com/office/drawing/2014/main" id="{ADCF4183-B892-FEAB-E366-BE0565101837}"/>
                      </a:ext>
                    </a:extLst>
                  </p14:cNvPr>
                  <p14:cNvContentPartPr/>
                  <p14:nvPr/>
                </p14:nvContentPartPr>
                <p14:xfrm>
                  <a:off x="557588" y="6267037"/>
                  <a:ext cx="1392840" cy="162720"/>
                </p14:xfrm>
              </p:contentPart>
            </mc:Choice>
            <mc:Fallback xmlns="">
              <p:pic>
                <p:nvPicPr>
                  <p:cNvPr id="72" name="Input penna 71">
                    <a:extLst>
                      <a:ext uri="{FF2B5EF4-FFF2-40B4-BE49-F238E27FC236}">
                        <a16:creationId xmlns:a16="http://schemas.microsoft.com/office/drawing/2014/main" id="{ADCF4183-B892-FEAB-E366-BE056510183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94948" y="6204397"/>
                    <a:ext cx="151848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73" name="Input penna 72">
                    <a:extLst>
                      <a:ext uri="{FF2B5EF4-FFF2-40B4-BE49-F238E27FC236}">
                        <a16:creationId xmlns:a16="http://schemas.microsoft.com/office/drawing/2014/main" id="{3FF62BED-178C-5563-FA12-3F5FD4D5C6CD}"/>
                      </a:ext>
                    </a:extLst>
                  </p14:cNvPr>
                  <p14:cNvContentPartPr/>
                  <p14:nvPr/>
                </p14:nvContentPartPr>
                <p14:xfrm>
                  <a:off x="346988" y="6509677"/>
                  <a:ext cx="317520" cy="36720"/>
                </p14:xfrm>
              </p:contentPart>
            </mc:Choice>
            <mc:Fallback xmlns="">
              <p:pic>
                <p:nvPicPr>
                  <p:cNvPr id="73" name="Input penna 72">
                    <a:extLst>
                      <a:ext uri="{FF2B5EF4-FFF2-40B4-BE49-F238E27FC236}">
                        <a16:creationId xmlns:a16="http://schemas.microsoft.com/office/drawing/2014/main" id="{3FF62BED-178C-5563-FA12-3F5FD4D5C6CD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83988" y="6447037"/>
                    <a:ext cx="44316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74" name="Input penna 73">
                    <a:extLst>
                      <a:ext uri="{FF2B5EF4-FFF2-40B4-BE49-F238E27FC236}">
                        <a16:creationId xmlns:a16="http://schemas.microsoft.com/office/drawing/2014/main" id="{E85AD66E-69CD-7E7B-DCC1-C2A94D96B069}"/>
                      </a:ext>
                    </a:extLst>
                  </p14:cNvPr>
                  <p14:cNvContentPartPr/>
                  <p14:nvPr/>
                </p14:nvContentPartPr>
                <p14:xfrm>
                  <a:off x="20828" y="4538317"/>
                  <a:ext cx="146160" cy="1174680"/>
                </p14:xfrm>
              </p:contentPart>
            </mc:Choice>
            <mc:Fallback xmlns="">
              <p:pic>
                <p:nvPicPr>
                  <p:cNvPr id="74" name="Input penna 73">
                    <a:extLst>
                      <a:ext uri="{FF2B5EF4-FFF2-40B4-BE49-F238E27FC236}">
                        <a16:creationId xmlns:a16="http://schemas.microsoft.com/office/drawing/2014/main" id="{E85AD66E-69CD-7E7B-DCC1-C2A94D96B069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-41812" y="4475677"/>
                    <a:ext cx="271800" cy="130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75" name="Input penna 74">
                    <a:extLst>
                      <a:ext uri="{FF2B5EF4-FFF2-40B4-BE49-F238E27FC236}">
                        <a16:creationId xmlns:a16="http://schemas.microsoft.com/office/drawing/2014/main" id="{B0DFAB07-28B6-3731-1A00-053D5F599980}"/>
                      </a:ext>
                    </a:extLst>
                  </p14:cNvPr>
                  <p14:cNvContentPartPr/>
                  <p14:nvPr/>
                </p14:nvContentPartPr>
                <p14:xfrm>
                  <a:off x="142508" y="3647677"/>
                  <a:ext cx="27720" cy="1395720"/>
                </p14:xfrm>
              </p:contentPart>
            </mc:Choice>
            <mc:Fallback xmlns="">
              <p:pic>
                <p:nvPicPr>
                  <p:cNvPr id="75" name="Input penna 74">
                    <a:extLst>
                      <a:ext uri="{FF2B5EF4-FFF2-40B4-BE49-F238E27FC236}">
                        <a16:creationId xmlns:a16="http://schemas.microsoft.com/office/drawing/2014/main" id="{B0DFAB07-28B6-3731-1A00-053D5F599980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9868" y="3584677"/>
                    <a:ext cx="153360" cy="152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76" name="Input penna 75">
                    <a:extLst>
                      <a:ext uri="{FF2B5EF4-FFF2-40B4-BE49-F238E27FC236}">
                        <a16:creationId xmlns:a16="http://schemas.microsoft.com/office/drawing/2014/main" id="{A4D9B8FD-584D-B9C8-2D59-8FFB3AD4895E}"/>
                      </a:ext>
                    </a:extLst>
                  </p14:cNvPr>
                  <p14:cNvContentPartPr/>
                  <p14:nvPr/>
                </p14:nvContentPartPr>
                <p14:xfrm>
                  <a:off x="87428" y="3931357"/>
                  <a:ext cx="151200" cy="2462760"/>
                </p14:xfrm>
              </p:contentPart>
            </mc:Choice>
            <mc:Fallback xmlns="">
              <p:pic>
                <p:nvPicPr>
                  <p:cNvPr id="76" name="Input penna 75">
                    <a:extLst>
                      <a:ext uri="{FF2B5EF4-FFF2-40B4-BE49-F238E27FC236}">
                        <a16:creationId xmlns:a16="http://schemas.microsoft.com/office/drawing/2014/main" id="{A4D9B8FD-584D-B9C8-2D59-8FFB3AD4895E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24428" y="3868357"/>
                    <a:ext cx="276840" cy="2588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C80A48E-5607-F920-E958-74AD593FE6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1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81D89D-8DBA-DA33-BB21-BBA0C940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0326"/>
            <a:ext cx="2085975" cy="288236"/>
          </a:xfrm>
        </p:spPr>
        <p:txBody>
          <a:bodyPr>
            <a:noAutofit/>
          </a:bodyPr>
          <a:lstStyle/>
          <a:p>
            <a:r>
              <a:rPr lang="it-IT" sz="2400" dirty="0"/>
              <a:t>03 2025</a:t>
            </a:r>
          </a:p>
        </p:txBody>
      </p:sp>
      <p:pic>
        <p:nvPicPr>
          <p:cNvPr id="2050" name="Picture 2" descr="FNOMCeO: Prima edizione Premio Letterario FNOMCeO 20 febbraio 2024 - Ordine  dei Medici Chirurghi e Odontoiatri di Reggio Emilia">
            <a:extLst>
              <a:ext uri="{FF2B5EF4-FFF2-40B4-BE49-F238E27FC236}">
                <a16:creationId xmlns:a16="http://schemas.microsoft.com/office/drawing/2014/main" id="{6205CA86-E0EC-4584-BE02-0919FD67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00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B8D5A2A-9E89-B1A4-E2B7-30FC69A02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416844"/>
              </p:ext>
            </p:extLst>
          </p:nvPr>
        </p:nvGraphicFramePr>
        <p:xfrm>
          <a:off x="3062514" y="458406"/>
          <a:ext cx="8872311" cy="5979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0F80931E-8B10-CA17-51D1-2CCEC9B97E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E9BBD93-1425-2F87-C5B2-71D0CD06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8" y="26531"/>
            <a:ext cx="10814947" cy="681695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60589AB-9045-2274-DF3C-A40BBE4D9DC9}"/>
              </a:ext>
            </a:extLst>
          </p:cNvPr>
          <p:cNvSpPr/>
          <p:nvPr/>
        </p:nvSpPr>
        <p:spPr>
          <a:xfrm>
            <a:off x="5181600" y="1756227"/>
            <a:ext cx="1161143" cy="3396343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878FCD-D241-2D68-CCA4-727F04BEF0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0A3F4-4333-AEC5-82A5-93C97CBD5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8865"/>
            <a:ext cx="10515600" cy="88026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quota di donne medico nell’ambito della medicina d’urgenza è più bassa rispetto alla media, assestandosi attorno al 25-35%</a:t>
            </a:r>
          </a:p>
        </p:txBody>
      </p:sp>
      <p:pic>
        <p:nvPicPr>
          <p:cNvPr id="2050" name="Picture 2" descr="10 cose che (forse) non sai sull'Europa - FocusJunior.it">
            <a:extLst>
              <a:ext uri="{FF2B5EF4-FFF2-40B4-BE49-F238E27FC236}">
                <a16:creationId xmlns:a16="http://schemas.microsoft.com/office/drawing/2014/main" id="{9BAC6E24-DC3B-6072-ABAA-96C8B8F9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C29200-60E5-2C0B-333F-A710EF94C775}"/>
              </a:ext>
            </a:extLst>
          </p:cNvPr>
          <p:cNvSpPr txBox="1"/>
          <p:nvPr/>
        </p:nvSpPr>
        <p:spPr>
          <a:xfrm>
            <a:off x="7391400" y="6488668"/>
            <a:ext cx="480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i="1" dirty="0" err="1">
                <a:solidFill>
                  <a:schemeClr val="bg2">
                    <a:lumMod val="50000"/>
                  </a:schemeClr>
                </a:solidFill>
              </a:rPr>
              <a:t>Healtcare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600" i="1" dirty="0" err="1">
                <a:solidFill>
                  <a:schemeClr val="bg2">
                    <a:lumMod val="50000"/>
                  </a:schemeClr>
                </a:solidFill>
              </a:rPr>
              <a:t>personnel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600" i="1" dirty="0" err="1">
                <a:solidFill>
                  <a:schemeClr val="bg2">
                    <a:lumMod val="50000"/>
                  </a:schemeClr>
                </a:solidFill>
              </a:rPr>
              <a:t>statistics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600" i="1" dirty="0" err="1">
                <a:solidFill>
                  <a:schemeClr val="bg2">
                    <a:lumMod val="50000"/>
                  </a:schemeClr>
                </a:solidFill>
              </a:rPr>
              <a:t>physician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 2022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B1554D3-402B-32EC-9ADB-43C625202C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13011A-D328-79B2-EEFF-3B4AA929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?? POSSIBILI CAUSE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23BC60-60E1-081E-ABBD-24CD36058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175" y="1812925"/>
            <a:ext cx="5941249" cy="435133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22FF15-EACB-F424-06EC-3CEADC85B0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0" y="76113"/>
            <a:ext cx="1002913" cy="1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29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926</Words>
  <Application>Microsoft Office PowerPoint</Application>
  <PresentationFormat>Widescreen</PresentationFormat>
  <Paragraphs>120</Paragraphs>
  <Slides>31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4" baseType="lpstr">
      <vt:lpstr>Aptos</vt:lpstr>
      <vt:lpstr>Aptos Display</vt:lpstr>
      <vt:lpstr>Arial</vt:lpstr>
      <vt:lpstr>Dreaming Outloud Script Pro</vt:lpstr>
      <vt:lpstr>French Script MT</vt:lpstr>
      <vt:lpstr>Informal Roman</vt:lpstr>
      <vt:lpstr>Mistral</vt:lpstr>
      <vt:lpstr>Rage Italic</vt:lpstr>
      <vt:lpstr>The Pits</vt:lpstr>
      <vt:lpstr>Times New Roman</vt:lpstr>
      <vt:lpstr>Vivaldi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03 2025</vt:lpstr>
      <vt:lpstr>Presentazione standard di PowerPoint</vt:lpstr>
      <vt:lpstr>Presentazione standard di PowerPoint</vt:lpstr>
      <vt:lpstr>?? POSSIBILI CAUSE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εμπαθεία (empátheia) </vt:lpstr>
      <vt:lpstr>EMPATIA in PS</vt:lpstr>
      <vt:lpstr>TEMPO MEDIO DI COLLOQUIO FRA MEDICO E PAZIENTE IN PS  (Introduzione-anamnesi-esame obiettivo)</vt:lpstr>
      <vt:lpstr>LE DONNE MEDICO HANNO PUNTEGGI DI EMPATIA PIU’ ELEVATI</vt:lpstr>
      <vt:lpstr>MAGGIORE EMPATIA = MAGGIOR LAVORO EMOTIVO</vt:lpstr>
      <vt:lpstr>MAGGIORE EMPATIA = MAGGIORE QUALITA’ CLINICA</vt:lpstr>
      <vt:lpstr>IL PS E’ UN LUOGO «PERICOLOSO»:  NON E’ UN REPARTO PER DONNE</vt:lpstr>
      <vt:lpstr>AGGRESSIONI AL PERSONALE SANITARIO</vt:lpstr>
      <vt:lpstr>Presentazione standard di PowerPoint</vt:lpstr>
      <vt:lpstr>NON SIAMO MIGLIORI     NON SIAMO PEGGIORI        SIAMO SOLO COLLEGHE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 Belotti</dc:creator>
  <cp:lastModifiedBy>Eu Belotti</cp:lastModifiedBy>
  <cp:revision>2</cp:revision>
  <dcterms:created xsi:type="dcterms:W3CDTF">2025-10-25T08:52:04Z</dcterms:created>
  <dcterms:modified xsi:type="dcterms:W3CDTF">2025-10-27T21:43:54Z</dcterms:modified>
</cp:coreProperties>
</file>