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72" r:id="rId3"/>
    <p:sldId id="315" r:id="rId4"/>
    <p:sldId id="324" r:id="rId5"/>
    <p:sldId id="323" r:id="rId6"/>
    <p:sldId id="316" r:id="rId7"/>
    <p:sldId id="317" r:id="rId8"/>
    <p:sldId id="321" r:id="rId9"/>
    <p:sldId id="313" r:id="rId10"/>
    <p:sldId id="314" r:id="rId11"/>
    <p:sldId id="319" r:id="rId12"/>
    <p:sldId id="291" r:id="rId13"/>
    <p:sldId id="320" r:id="rId14"/>
    <p:sldId id="311" r:id="rId15"/>
    <p:sldId id="285" r:id="rId16"/>
    <p:sldId id="309" r:id="rId17"/>
    <p:sldId id="287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ACB"/>
    <a:srgbClr val="8319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23" autoAdjust="0"/>
    <p:restoredTop sz="94660"/>
  </p:normalViewPr>
  <p:slideViewPr>
    <p:cSldViewPr snapToGrid="0">
      <p:cViewPr varScale="1">
        <p:scale>
          <a:sx n="91" d="100"/>
          <a:sy n="91" d="100"/>
        </p:scale>
        <p:origin x="21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D066D13-FA9E-49D8-AC51-04E29640C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04F2301-B773-4B76-B75D-EC3E905AD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58BF13A-8C08-4A54-B2B0-DD6137FDC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CDEAA3B-ADD5-4CF3-BF34-9315B2C97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27D46FD-957E-45FC-8BBA-0875B3540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398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FB9C7F-DFB5-4505-ADF6-85CCC65B6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5C435E9-AE27-4131-8E23-FECF9AD46E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93FA59-D9D6-4858-A953-E46C9507C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BB9C8FE-C99A-47BC-828C-C7DC258F0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D8BEA2-0F52-4A19-BF98-C1008CA56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522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68E71B0-85F8-471B-87E8-273ED7AC16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821E2FC-586F-493F-B507-AE3BA1797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295FCF-53D2-4FB9-8F7B-C629A02D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E9E3D9-237C-4BD4-B2CB-395CEFE96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182D81-F1EA-4AC9-9BEB-91685822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3940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719C523-FB1B-D04B-9939-3D64859B5556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it-IT" dirty="0"/>
              <a:t>Click to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1500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719C523-FB1B-D04B-9939-3D64859B5556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1pPr>
            <a:lvl2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2pPr>
            <a:lvl3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3pPr>
            <a:lvl4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4pPr>
            <a:lvl5pPr>
              <a:lnSpc>
                <a:spcPct val="100000"/>
              </a:lnSpc>
              <a:defRPr sz="1800" b="0" i="0">
                <a:latin typeface="Times New Roman" charset="0"/>
                <a:ea typeface="Times New Roman" charset="0"/>
                <a:cs typeface="Times New Roman" charset="0"/>
              </a:defRPr>
            </a:lvl5pPr>
          </a:lstStyle>
          <a:p>
            <a:pPr lvl="0"/>
            <a:r>
              <a:rPr lang="it-IT" dirty="0"/>
              <a:t>Click to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42648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62FC90-B1DB-4A37-B7FA-31E4253F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550E92D-9727-473B-A622-4AE4C2FF4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F8EB2B-D0D1-4DA7-B6F9-7C00B636E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487C2C-B6BC-4CC9-ABB3-F748823DF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2ED7575-416C-42E8-BE93-C176B65B9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907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8827B3-F053-4A10-94A8-67581364C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1EADD6A-58CC-4B41-ADC0-D465820E0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97B9BD-4E73-46F8-A365-0DDDB72C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4D7D46E-8BCF-48EA-A105-07C0AA7EF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ED8D151-56B7-475D-BD57-FB86A5EF2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5639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D7CC20-61A6-4E20-A225-E60BEA66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B98826F-5EAF-474D-90F7-7A42372ED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BB92F59-6CDC-4482-9172-F561D98A4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CAAE56F-576E-4C21-B166-1542822A3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3BFEF69-DABB-436C-A71E-489346D03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B7CFA3-AF80-4D5D-916A-01D99FB75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09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26F98C-3F3B-452F-93CE-2E50A11EE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8F27593-938F-4898-BA30-FD5BDCD08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C3C9A88-89B0-4298-B45A-A759A50FA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E38B492-3DBD-480A-8B28-156B53D263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1729273-4F51-47CC-80BA-39CB6BF40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3BCA413-55E6-48D1-9FD9-EF7654672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574C419-04CB-4836-B331-9F0419306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E450CF5-EA9C-4F60-8274-C85F43076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7056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0ADD7C-3B94-49FC-AC93-1A79DDA7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60EE452-46D6-4D00-92F8-98A785F9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045471C-E198-4BDB-97F8-016093F67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D5137DD-4E1D-4936-B538-719F4DB2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444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915EBE4-278A-4553-9FFE-25341061C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F80CBF0-E145-49E7-8653-0FED6041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7E2263-B987-4B68-9E6B-D86BD69D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648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4C0F88-F42C-45E9-BBEC-E136B5983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053D066-F18E-4B90-921A-5F7EC7180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7104053-D3F6-496D-8F06-0E954E0E2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D55537B-2A75-47F3-81DC-AB245C50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997916E-C5E2-460C-BE62-E474CCBBD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7B811C4-23BF-406D-8B00-021C7B9A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1677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2EBF12-C5EF-4DD2-918A-0D4820D0B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637BB24-FEEF-41AC-A367-1DEBAE017C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783B142-DC4D-4EC8-91E1-2DBFA101E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9524A9A-7DD8-46B5-95C1-DF20A6E3E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75539D9-6D6C-4E57-928F-A6D62433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04B4005-AFCC-4A5F-9360-B2782F907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61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4DFA965-306E-4C5A-B067-52FC45A7F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CBFCD3A-5F1F-46D2-91B6-58BD2160B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90DB2A1-2236-4191-BF05-5C4DCBDFCF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40BC9-F9C2-41CE-951F-78C645BC5C18}" type="datetimeFigureOut">
              <a:rPr lang="it-IT" smtClean="0"/>
              <a:t>05/11/25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8D52E8-0D99-49D5-AA85-3AFDB2DE0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41C5E64-5CCF-4525-A727-7123AD9FD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36A56-297F-466A-9E35-856083A63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24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58595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C763E93-9AB7-AC4A-96DD-69102CFCD89D}" type="slidenum">
              <a:rPr lang="en-US" smtClean="0"/>
              <a:pPr/>
              <a:t>‹N›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09600" y="1286566"/>
            <a:ext cx="10972800" cy="0"/>
          </a:xfrm>
          <a:prstGeom prst="line">
            <a:avLst/>
          </a:prstGeom>
          <a:ln>
            <a:solidFill>
              <a:srgbClr val="F1BC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26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228600" rtl="0" eaLnBrk="1" latinLnBrk="0" hangingPunct="1">
        <a:spcBef>
          <a:spcPct val="0"/>
        </a:spcBef>
        <a:buNone/>
        <a:defRPr sz="2400" b="1" i="0" kern="1200">
          <a:solidFill>
            <a:srgbClr val="58595B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1pPr>
      <a:lvl2pPr marL="2286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2pPr>
      <a:lvl3pPr marL="4572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3pPr>
      <a:lvl4pPr marL="6858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4pPr>
      <a:lvl5pPr marL="914400" indent="0" algn="l" defTabSz="2286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58595B"/>
          </a:solidFill>
          <a:latin typeface="Times Roman"/>
          <a:ea typeface="+mn-ea"/>
          <a:cs typeface="Times Roman"/>
        </a:defRPr>
      </a:lvl5pPr>
      <a:lvl6pPr marL="12573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jpeg"/><Relationship Id="rId7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9.jpeg"/><Relationship Id="rId7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10" Type="http://schemas.openxmlformats.org/officeDocument/2006/relationships/image" Target="../media/image33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N_Orizzontale_RGB_Negativo.png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303" y="6036781"/>
            <a:ext cx="2904490" cy="478790"/>
          </a:xfrm>
          <a:prstGeom prst="rect">
            <a:avLst/>
          </a:prstGeom>
        </p:spPr>
      </p:pic>
      <p:pic>
        <p:nvPicPr>
          <p:cNvPr id="2" name="Picture 1" descr="Untitled-3-azzurr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"/>
            <a:ext cx="7393258" cy="6858000"/>
          </a:xfrm>
          <a:prstGeom prst="rect">
            <a:avLst/>
          </a:prstGeom>
        </p:spPr>
      </p:pic>
      <p:sp>
        <p:nvSpPr>
          <p:cNvPr id="10" name="Title 6"/>
          <p:cNvSpPr txBox="1"/>
          <p:nvPr/>
        </p:nvSpPr>
        <p:spPr>
          <a:xfrm>
            <a:off x="128932" y="1023648"/>
            <a:ext cx="5850947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 anchor="ctr">
            <a:spAutoFit/>
          </a:bodyPr>
          <a:lstStyle/>
          <a:p>
            <a:r>
              <a:rPr lang="it-IT" sz="3200" dirty="0">
                <a:solidFill>
                  <a:srgbClr val="8319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Tesi di laurea in 1 mese con l’AI: i contro</a:t>
            </a:r>
          </a:p>
        </p:txBody>
      </p:sp>
      <p:sp>
        <p:nvSpPr>
          <p:cNvPr id="4" name="Rettangolo 3"/>
          <p:cNvSpPr/>
          <p:nvPr/>
        </p:nvSpPr>
        <p:spPr>
          <a:xfrm>
            <a:off x="128932" y="5192132"/>
            <a:ext cx="2994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it-IT" sz="1600" b="1" dirty="0">
                <a:latin typeface="Arial" charset="0"/>
                <a:cs typeface="Arial" charset="0"/>
              </a:rPr>
              <a:t>Andrea Duca</a:t>
            </a:r>
          </a:p>
          <a:p>
            <a:pPr algn="l"/>
            <a:r>
              <a:rPr lang="it-IT" sz="1600" dirty="0">
                <a:latin typeface="Arial" charset="0"/>
                <a:cs typeface="Arial" charset="0"/>
              </a:rPr>
              <a:t>IRCCS Ospedale San Raffaele</a:t>
            </a:r>
            <a:endParaRPr lang="it-IT" sz="16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6E11B4E-86E6-4148-8E0B-70FB97561D56}"/>
              </a:ext>
            </a:extLst>
          </p:cNvPr>
          <p:cNvSpPr txBox="1"/>
          <p:nvPr/>
        </p:nvSpPr>
        <p:spPr>
          <a:xfrm>
            <a:off x="237972" y="6276176"/>
            <a:ext cx="1949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/>
              <a:t>8-9 ottobre 2023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A14CB27-5C77-6B1C-5889-EEC460D192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37890" y="2911477"/>
            <a:ext cx="3745426" cy="137906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F650F96-51B0-2F46-9901-F2D7650C0B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768" y="1382786"/>
            <a:ext cx="4985670" cy="1715441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25" y="6276176"/>
            <a:ext cx="2245553" cy="471106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0326218" y="6293301"/>
            <a:ext cx="1694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it-IT" sz="1200" b="1" dirty="0">
              <a:solidFill>
                <a:srgbClr val="034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it-IT" sz="1200" b="1" dirty="0">
                <a:solidFill>
                  <a:srgbClr val="034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 1010557726</a:t>
            </a:r>
          </a:p>
        </p:txBody>
      </p:sp>
    </p:spTree>
    <p:extLst>
      <p:ext uri="{BB962C8B-B14F-4D97-AF65-F5344CB8AC3E}">
        <p14:creationId xmlns:p14="http://schemas.microsoft.com/office/powerpoint/2010/main" val="361394258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D9610BCA-A724-D218-95BC-80EDF289D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57F16BD5-2B97-B0EA-B001-F36CD0031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La superficialità</a:t>
            </a:r>
          </a:p>
        </p:txBody>
      </p:sp>
      <p:sp>
        <p:nvSpPr>
          <p:cNvPr id="6" name="AutoShape 2" descr="Generazione immagine completata">
            <a:extLst>
              <a:ext uri="{FF2B5EF4-FFF2-40B4-BE49-F238E27FC236}">
                <a16:creationId xmlns:a16="http://schemas.microsoft.com/office/drawing/2014/main" id="{16C21450-B328-20EF-690F-1D84B2A2CC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4E3FF35-90E8-0DAF-29AC-691429001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93" y="1464246"/>
            <a:ext cx="3137210" cy="470581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8E099FA-98D7-E533-B5AF-44F576860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930" y="1464246"/>
            <a:ext cx="5693455" cy="470581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BD43409-D6BC-C2E6-16BB-8C17F94F7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48" y="18140"/>
            <a:ext cx="1414213" cy="117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4948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5985-759C-53B6-F97F-AEE025C47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97C65B1-B717-720E-70F4-6F5F3DA28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0875" y="6358693"/>
            <a:ext cx="2844800" cy="365125"/>
          </a:xfrm>
        </p:spPr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11</a:t>
            </a:fld>
            <a:endParaRPr lang="en-US" kern="0" dirty="0">
              <a:sym typeface="Helvetica Neue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43483D9-FBC1-405E-D060-44B5D801A6A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9C795F6-0A0A-F037-C5FD-0FD62F03591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FF60161-521E-B71B-F318-6C898554B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911" y="1332558"/>
            <a:ext cx="1069087" cy="133443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3649FB92-0F3F-85E2-88A3-6571D34B1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028" y="1319657"/>
            <a:ext cx="1069087" cy="134023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03FFC1C-E7AB-AF57-D32C-442C70EF70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3864" y="1320575"/>
            <a:ext cx="1077813" cy="133443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79EFE4D-D790-0C24-0007-2553B538A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6740" y="1326366"/>
            <a:ext cx="1002913" cy="133721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2B4D6FF-CFD6-C611-3C33-B4E3C8BAB6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9981" y="5043636"/>
            <a:ext cx="382495" cy="382495"/>
          </a:xfrm>
          <a:prstGeom prst="rect">
            <a:avLst/>
          </a:prstGeom>
        </p:spPr>
      </p:pic>
      <p:pic>
        <p:nvPicPr>
          <p:cNvPr id="12" name="Immagine 11" descr="Immagine che contiene persona, Viso umano, muro, vestiti&#10;&#10;Il contenuto generato dall'IA potrebbe non essere corretto.">
            <a:extLst>
              <a:ext uri="{FF2B5EF4-FFF2-40B4-BE49-F238E27FC236}">
                <a16:creationId xmlns:a16="http://schemas.microsoft.com/office/drawing/2014/main" id="{9F6C4AD6-CFA6-B28C-74D0-01C3D88EFD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743" y="3228582"/>
            <a:ext cx="3292475" cy="329247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AABF0F6-1157-D551-AACE-CC9BA1EF30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0049" y="3279073"/>
            <a:ext cx="299853" cy="29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4895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69CA3-A332-7FF1-CBD6-171270E1B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FE6EBD02-5E3C-9524-64E7-4A2B2AA1E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0875" y="6358693"/>
            <a:ext cx="2844800" cy="365125"/>
          </a:xfrm>
        </p:spPr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12</a:t>
            </a:fld>
            <a:endParaRPr lang="en-US" kern="0" dirty="0">
              <a:sym typeface="Helvetica Neue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9CAD7C2-3596-594D-DF40-53CC64143E1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2867BB8-C33B-4562-511C-A58323AE954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3844C255-C882-9C40-8155-1A0B5297E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911" y="1332558"/>
            <a:ext cx="1069087" cy="133443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324D194-98A6-3559-F3EC-5AE293A2F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028" y="1319657"/>
            <a:ext cx="1069087" cy="134023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21C5E4C-4A0E-EC93-1120-BC95C65B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3864" y="1320575"/>
            <a:ext cx="1077813" cy="133443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4024D3A-4864-28A6-1D63-20036464B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6740" y="1326366"/>
            <a:ext cx="1002913" cy="1337217"/>
          </a:xfrm>
          <a:prstGeom prst="rect">
            <a:avLst/>
          </a:prstGeom>
        </p:spPr>
      </p:pic>
      <p:pic>
        <p:nvPicPr>
          <p:cNvPr id="12" name="Immagine 11" descr="Immagine che contiene persona, Viso umano, muro, vestiti&#10;&#10;Il contenuto generato dall'IA potrebbe non essere corretto.">
            <a:extLst>
              <a:ext uri="{FF2B5EF4-FFF2-40B4-BE49-F238E27FC236}">
                <a16:creationId xmlns:a16="http://schemas.microsoft.com/office/drawing/2014/main" id="{5596C428-9972-50B1-9B67-E4BD475E73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6" y="3066218"/>
            <a:ext cx="3292475" cy="3292475"/>
          </a:xfrm>
          <a:prstGeom prst="rect">
            <a:avLst/>
          </a:prstGeom>
        </p:spPr>
      </p:pic>
      <p:pic>
        <p:nvPicPr>
          <p:cNvPr id="3" name="Immagine 2" descr="Immagine che contiene Viso umano, persona, muro, sorriso&#10;&#10;Il contenuto generato dall'IA potrebbe non essere corretto.">
            <a:extLst>
              <a:ext uri="{FF2B5EF4-FFF2-40B4-BE49-F238E27FC236}">
                <a16:creationId xmlns:a16="http://schemas.microsoft.com/office/drawing/2014/main" id="{453F396A-91FC-C5DB-326D-FD5D21BCDD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71" y="2790666"/>
            <a:ext cx="2562386" cy="3843578"/>
          </a:xfrm>
          <a:prstGeom prst="rect">
            <a:avLst/>
          </a:prstGeom>
        </p:spPr>
      </p:pic>
      <p:pic>
        <p:nvPicPr>
          <p:cNvPr id="10" name="Immagine 9" descr="Immagine che contiene persona, Viso umano, muro, vestiti&#10;&#10;Il contenuto generato dall'IA potrebbe non essere corretto.">
            <a:extLst>
              <a:ext uri="{FF2B5EF4-FFF2-40B4-BE49-F238E27FC236}">
                <a16:creationId xmlns:a16="http://schemas.microsoft.com/office/drawing/2014/main" id="{1F28C25D-4DF8-C507-AE57-73B518B1D7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837" y="3066218"/>
            <a:ext cx="3433763" cy="343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40585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175D444-7400-0EC8-FFC1-4B9E4982F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53BF95E3-AD4F-149C-0F61-583A0633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Consigli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941F0C0-F57C-7FFF-6C36-478F88B6F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855301"/>
            <a:ext cx="5128009" cy="2180492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it-IT" dirty="0"/>
              <a:t>Esplicitare test usati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it-IT" dirty="0"/>
              <a:t>Controllo esterno sui risultati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it-IT" dirty="0"/>
              <a:t>Elaborazione testi: fonti dettagliate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it-IT" dirty="0"/>
              <a:t>Limitare viaggi nell’ignoto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AA6A48C-1F1B-11D8-B7CC-358F2B6E3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614" y="1993206"/>
            <a:ext cx="6417786" cy="336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155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14</a:t>
            </a:fld>
            <a:endParaRPr lang="en-US" kern="0" dirty="0">
              <a:sym typeface="Helvetica Neue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/>
              <a:t>E per la ricerca </a:t>
            </a:r>
            <a:r>
              <a:rPr lang="it-IT" dirty="0" err="1"/>
              <a:t>vera..chiedere</a:t>
            </a:r>
            <a:r>
              <a:rPr lang="it-IT" dirty="0"/>
              <a:t> aiuto!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AF4D3DA-F0E6-346C-E664-B10EED504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75" y="2397236"/>
            <a:ext cx="2210077" cy="275862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22C8282-878B-FA6B-D6FE-A27E7B41B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9392" y="2385253"/>
            <a:ext cx="2210077" cy="277060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E37BA88-EE42-A0B5-115D-BA553F41EC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4228" y="2385253"/>
            <a:ext cx="2228117" cy="275862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697A933-C070-581D-6B49-C3EF077A3A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7104" y="2391486"/>
            <a:ext cx="2073279" cy="276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7706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2D548A3-4DAE-4CD5-11E0-1BB94654F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1944107D-E7DA-EAD4-A13F-EDC0CE43F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A06B27AA-FE58-1CE4-F7FF-3DBCC56E6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865" y="-388906"/>
            <a:ext cx="11198269" cy="7459849"/>
          </a:xfrm>
        </p:spPr>
      </p:pic>
    </p:spTree>
    <p:extLst>
      <p:ext uri="{BB962C8B-B14F-4D97-AF65-F5344CB8AC3E}">
        <p14:creationId xmlns:p14="http://schemas.microsoft.com/office/powerpoint/2010/main" val="304121060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C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049" y="1907614"/>
            <a:ext cx="4535671" cy="4535671"/>
          </a:xfrm>
          <a:prstGeom prst="rect">
            <a:avLst/>
          </a:prstGeom>
        </p:spPr>
      </p:pic>
      <p:sp>
        <p:nvSpPr>
          <p:cNvPr id="10" name="Title 6"/>
          <p:cNvSpPr txBox="1"/>
          <p:nvPr/>
        </p:nvSpPr>
        <p:spPr>
          <a:xfrm>
            <a:off x="2318378" y="1337803"/>
            <a:ext cx="755546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 anchor="ctr">
            <a:spAutoFit/>
          </a:bodyPr>
          <a:lstStyle/>
          <a:p>
            <a:pPr algn="ctr" defTabSz="228600">
              <a:defRPr sz="12000">
                <a:solidFill>
                  <a:srgbClr val="6B6C6E"/>
                </a:solidFill>
                <a:latin typeface="Assistant"/>
                <a:ea typeface="Assistant"/>
                <a:cs typeface="Assistant"/>
                <a:sym typeface="Assistant"/>
              </a:defRPr>
            </a:pPr>
            <a:r>
              <a:rPr lang="it-IT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Grazie per l’attenzione! </a:t>
            </a:r>
            <a:endParaRPr sz="5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128" y="3523177"/>
            <a:ext cx="3709424" cy="13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2616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BC085456-E88E-06C1-5DA2-6AAB17709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99157C9-C009-F3A7-864F-97875FEDC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49" y="1626919"/>
            <a:ext cx="4100533" cy="4100533"/>
          </a:xfrm>
          <a:prstGeom prst="rect">
            <a:avLst/>
          </a:prstGeom>
        </p:spPr>
      </p:pic>
      <p:pic>
        <p:nvPicPr>
          <p:cNvPr id="11" name="Picture 2" descr="Viandante sul mare di nebbia - Wikipedia">
            <a:extLst>
              <a:ext uri="{FF2B5EF4-FFF2-40B4-BE49-F238E27FC236}">
                <a16:creationId xmlns:a16="http://schemas.microsoft.com/office/drawing/2014/main" id="{787646BA-D493-176C-CA4B-8B60A7349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34" y="1626919"/>
            <a:ext cx="3521261" cy="451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DAE7650-E632-BBCE-7960-A2C273BF5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249" y="2550018"/>
            <a:ext cx="3054151" cy="254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253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685FB-2D31-86C0-3629-10A37DD3F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4B97C8D-D98E-332A-F77C-BE5A06594D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18A45C2B-93F1-86AE-B860-447ACAFA9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L’errore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DA56892-AD24-D495-B35A-E24D4342F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380" y="3777322"/>
            <a:ext cx="8699202" cy="616292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ABF0EEC-3421-1628-04A1-E56615CB8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07"/>
            <a:ext cx="1175657" cy="117565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B8EF524-AF7B-83A3-5849-F65B6B289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955" y="1328915"/>
            <a:ext cx="3349913" cy="244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6155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3B1BC-81E2-E4D4-1CF1-40E51B07C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1CEAA0F-EAEE-26A6-02E1-D93ED91A6E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79FD9B92-9169-1AB3-9FD4-386F16F7C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L’errore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B89A406-2EE6-4954-E639-428A901D8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380" y="3777322"/>
            <a:ext cx="8699202" cy="61629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64E24FB-7B9B-45BD-2FFA-E19B3CF1A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80" y="4761503"/>
            <a:ext cx="6324600" cy="9017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E5309BB-8B42-46D2-8BF6-8256CF08D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928" y="5848350"/>
            <a:ext cx="5753100" cy="50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05BC040-FCDF-3FDD-E61A-9133B27B28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672" y="5848350"/>
            <a:ext cx="4846595" cy="50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175257B-B9EF-BA2B-1337-86D0785947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07"/>
            <a:ext cx="1175657" cy="117565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219C3C1-0EB6-AF3F-FEB0-B333E1FB68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1131" y="1328915"/>
            <a:ext cx="3169737" cy="231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46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840707D3-A953-7E08-EAF6-39713DC25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250F8B3-9228-2CD2-D116-184F31B91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761" y="422341"/>
            <a:ext cx="7772400" cy="69134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89EC373-DE40-D02A-4867-A53019ADC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07"/>
            <a:ext cx="1175657" cy="11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7504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00E97-D1CE-26AA-2BC7-700EC73AD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07F9DE6-F6F9-0C63-852A-1C0B4F068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F191963-DAE4-0AF6-9296-D6165E9DFC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649" b="82872"/>
          <a:stretch>
            <a:fillRect/>
          </a:stretch>
        </p:blipFill>
        <p:spPr>
          <a:xfrm>
            <a:off x="3796690" y="1408604"/>
            <a:ext cx="7247054" cy="33073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2285FE8-9955-0995-9373-F4E358D58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761" y="422341"/>
            <a:ext cx="7772400" cy="69134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9EE9447-298A-4BE0-3DB3-ACFB7ED2F3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8348" b="24955"/>
          <a:stretch>
            <a:fillRect/>
          </a:stretch>
        </p:blipFill>
        <p:spPr>
          <a:xfrm>
            <a:off x="3796690" y="1777477"/>
            <a:ext cx="7247054" cy="187340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FCBAE45-2F56-9D13-4CE4-61D647094061}"/>
              </a:ext>
            </a:extLst>
          </p:cNvPr>
          <p:cNvSpPr txBox="1"/>
          <p:nvPr/>
        </p:nvSpPr>
        <p:spPr>
          <a:xfrm>
            <a:off x="778598" y="2344848"/>
            <a:ext cx="1967398" cy="369332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Che test hai usato?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20327EE-F977-DF6F-7D7B-9CDCA8D5A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07"/>
            <a:ext cx="1175657" cy="1175657"/>
          </a:xfrm>
          <a:prstGeom prst="rect">
            <a:avLst/>
          </a:prstGeom>
        </p:spPr>
      </p:pic>
      <p:cxnSp>
        <p:nvCxnSpPr>
          <p:cNvPr id="10" name="Connettore dritto 9">
            <a:extLst>
              <a:ext uri="{FF2B5EF4-FFF2-40B4-BE49-F238E27FC236}">
                <a16:creationId xmlns:a16="http://schemas.microsoft.com/office/drawing/2014/main" id="{B431DA64-40F5-2BA0-4DE6-F4C5EF17EF1E}"/>
              </a:ext>
            </a:extLst>
          </p:cNvPr>
          <p:cNvCxnSpPr/>
          <p:nvPr/>
        </p:nvCxnSpPr>
        <p:spPr>
          <a:xfrm>
            <a:off x="7778839" y="2344848"/>
            <a:ext cx="26530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ritto 10">
            <a:extLst>
              <a:ext uri="{FF2B5EF4-FFF2-40B4-BE49-F238E27FC236}">
                <a16:creationId xmlns:a16="http://schemas.microsoft.com/office/drawing/2014/main" id="{7668B246-0B1D-DF49-21FF-CAD2503C6938}"/>
              </a:ext>
            </a:extLst>
          </p:cNvPr>
          <p:cNvCxnSpPr>
            <a:cxnSpLocks/>
          </p:cNvCxnSpPr>
          <p:nvPr/>
        </p:nvCxnSpPr>
        <p:spPr>
          <a:xfrm>
            <a:off x="4028941" y="2548764"/>
            <a:ext cx="5173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03619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CED6C-FD0C-9A20-4D68-B884BCD71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2F0DCC9-A7C0-6FF7-D455-545EB5AF7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90989AA-38A0-3501-01EB-ECE374769A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649" b="82872"/>
          <a:stretch>
            <a:fillRect/>
          </a:stretch>
        </p:blipFill>
        <p:spPr>
          <a:xfrm>
            <a:off x="3796690" y="1408604"/>
            <a:ext cx="7247054" cy="33073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DC69A0E-F860-DDFA-0EF4-005AC17D8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761" y="422341"/>
            <a:ext cx="7772400" cy="69134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058A819-17CC-7A2F-EE33-711F7CBEF7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8348" b="24955"/>
          <a:stretch>
            <a:fillRect/>
          </a:stretch>
        </p:blipFill>
        <p:spPr>
          <a:xfrm>
            <a:off x="3796690" y="1777477"/>
            <a:ext cx="7247054" cy="187340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56C26E5-5F77-C34C-EC07-B124FAD4638B}"/>
              </a:ext>
            </a:extLst>
          </p:cNvPr>
          <p:cNvSpPr txBox="1"/>
          <p:nvPr/>
        </p:nvSpPr>
        <p:spPr>
          <a:xfrm>
            <a:off x="778598" y="2344848"/>
            <a:ext cx="1967398" cy="369332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Che test hai usato?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0BAF75A-A2B5-907D-AEB5-16346F947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427" y="3962546"/>
            <a:ext cx="10561834" cy="215501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D012498-7C06-FBB6-6FCC-F6F022184A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07"/>
            <a:ext cx="1175657" cy="1175657"/>
          </a:xfrm>
          <a:prstGeom prst="rect">
            <a:avLst/>
          </a:prstGeom>
        </p:spPr>
      </p:pic>
      <p:cxnSp>
        <p:nvCxnSpPr>
          <p:cNvPr id="9" name="Connettore dritto 8">
            <a:extLst>
              <a:ext uri="{FF2B5EF4-FFF2-40B4-BE49-F238E27FC236}">
                <a16:creationId xmlns:a16="http://schemas.microsoft.com/office/drawing/2014/main" id="{87829767-6109-5D73-205F-1852FB12B84D}"/>
              </a:ext>
            </a:extLst>
          </p:cNvPr>
          <p:cNvCxnSpPr/>
          <p:nvPr/>
        </p:nvCxnSpPr>
        <p:spPr>
          <a:xfrm>
            <a:off x="7778839" y="2344848"/>
            <a:ext cx="26530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ritto 9">
            <a:extLst>
              <a:ext uri="{FF2B5EF4-FFF2-40B4-BE49-F238E27FC236}">
                <a16:creationId xmlns:a16="http://schemas.microsoft.com/office/drawing/2014/main" id="{8E6A6C4C-C84F-ABEC-3E13-4247CC825EF7}"/>
              </a:ext>
            </a:extLst>
          </p:cNvPr>
          <p:cNvCxnSpPr>
            <a:cxnSpLocks/>
          </p:cNvCxnSpPr>
          <p:nvPr/>
        </p:nvCxnSpPr>
        <p:spPr>
          <a:xfrm>
            <a:off x="4028941" y="2548764"/>
            <a:ext cx="5173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ritto 10">
            <a:extLst>
              <a:ext uri="{FF2B5EF4-FFF2-40B4-BE49-F238E27FC236}">
                <a16:creationId xmlns:a16="http://schemas.microsoft.com/office/drawing/2014/main" id="{82AE2977-022E-BC65-A415-3E88CEE175DF}"/>
              </a:ext>
            </a:extLst>
          </p:cNvPr>
          <p:cNvCxnSpPr>
            <a:cxnSpLocks/>
          </p:cNvCxnSpPr>
          <p:nvPr/>
        </p:nvCxnSpPr>
        <p:spPr>
          <a:xfrm>
            <a:off x="1143642" y="6013181"/>
            <a:ext cx="101511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18159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8ACBC-5558-3BDB-188F-95DF2FAE3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D8643CD3-F86D-EB86-A356-B8423E3B5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0875" y="6358693"/>
            <a:ext cx="2844800" cy="365125"/>
          </a:xfrm>
        </p:spPr>
        <p:txBody>
          <a:bodyPr/>
          <a:lstStyle/>
          <a:p>
            <a:pPr defTabSz="412750" hangingPunct="0"/>
            <a:fld id="{3719C523-FB1B-D04B-9939-3D64859B5556}" type="slidenum">
              <a:rPr lang="en-US" kern="0">
                <a:sym typeface="Helvetica Neue"/>
              </a:rPr>
              <a:pPr defTabSz="412750" hangingPunct="0"/>
              <a:t>8</a:t>
            </a:fld>
            <a:endParaRPr lang="en-US" kern="0" dirty="0">
              <a:sym typeface="Helvetica Neue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FA6D7C1-ED56-BBD3-853D-D78C0DEF159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842" y="316744"/>
            <a:ext cx="1002913" cy="100291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3FF25A3-CBE6-0595-0C8D-CDCA772E568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55" y="442686"/>
            <a:ext cx="562045" cy="634710"/>
          </a:xfrm>
          <a:prstGeom prst="rect">
            <a:avLst/>
          </a:prstGeom>
        </p:spPr>
      </p:pic>
      <p:sp>
        <p:nvSpPr>
          <p:cNvPr id="10" name="Titolo 2">
            <a:extLst>
              <a:ext uri="{FF2B5EF4-FFF2-40B4-BE49-F238E27FC236}">
                <a16:creationId xmlns:a16="http://schemas.microsoft.com/office/drawing/2014/main" id="{BAA256DA-B347-3272-1D7F-BB1F49E8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22856"/>
            <a:ext cx="10972800" cy="874371"/>
          </a:xfrm>
        </p:spPr>
        <p:txBody>
          <a:bodyPr/>
          <a:lstStyle/>
          <a:p>
            <a:pPr algn="ctr"/>
            <a:r>
              <a:rPr lang="it-IT" dirty="0"/>
              <a:t>L’ignoto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3FC6AAC3-0C3A-3A15-21EF-AF44BD777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515" y="2434005"/>
            <a:ext cx="7677252" cy="2932770"/>
          </a:xfrm>
          <a:prstGeom prst="rect">
            <a:avLst/>
          </a:prstGeom>
        </p:spPr>
      </p:pic>
      <p:pic>
        <p:nvPicPr>
          <p:cNvPr id="1026" name="Picture 2" descr="Viandante sul mare di nebbia - Wikipedia">
            <a:extLst>
              <a:ext uri="{FF2B5EF4-FFF2-40B4-BE49-F238E27FC236}">
                <a16:creationId xmlns:a16="http://schemas.microsoft.com/office/drawing/2014/main" id="{D247F0F7-D5D0-5153-0BAB-363A5D767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28630"/>
            <a:ext cx="3521261" cy="451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05487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70AAAE7-C3F4-CA7E-1826-AC570BD44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719C523-FB1B-D04B-9939-3D64859B555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1F09D08-2562-C85F-B0AE-EE8A07BB2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75" y="1773044"/>
            <a:ext cx="6612016" cy="390292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E3C39CC-525D-02F2-B0FA-AFA18B27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591" y="2114858"/>
            <a:ext cx="4894959" cy="74852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A5D977F-A2A3-F4EB-629A-19E010F3D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849" y="3026393"/>
            <a:ext cx="4244442" cy="2486567"/>
          </a:xfrm>
          <a:prstGeom prst="rect">
            <a:avLst/>
          </a:prstGeom>
        </p:spPr>
      </p:pic>
      <p:pic>
        <p:nvPicPr>
          <p:cNvPr id="3" name="Picture 2" descr="Viandante sul mare di nebbia - Wikipedia">
            <a:extLst>
              <a:ext uri="{FF2B5EF4-FFF2-40B4-BE49-F238E27FC236}">
                <a16:creationId xmlns:a16="http://schemas.microsoft.com/office/drawing/2014/main" id="{DF307B24-3DD8-10A7-E558-B1C836F93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76" y="230829"/>
            <a:ext cx="729706" cy="93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68133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83</Words>
  <Application>Microsoft Macintosh PowerPoint</Application>
  <PresentationFormat>Widescreen</PresentationFormat>
  <Paragraphs>33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Helvetica Neue</vt:lpstr>
      <vt:lpstr>Times New Roman</vt:lpstr>
      <vt:lpstr>Times Roman</vt:lpstr>
      <vt:lpstr>Tema di Office</vt:lpstr>
      <vt:lpstr>Custom Design</vt:lpstr>
      <vt:lpstr>Presentazione standard di PowerPoint</vt:lpstr>
      <vt:lpstr>Presentazione standard di PowerPoint</vt:lpstr>
      <vt:lpstr>L’errore</vt:lpstr>
      <vt:lpstr>L’errore</vt:lpstr>
      <vt:lpstr>Presentazione standard di PowerPoint</vt:lpstr>
      <vt:lpstr>Presentazione standard di PowerPoint</vt:lpstr>
      <vt:lpstr>Presentazione standard di PowerPoint</vt:lpstr>
      <vt:lpstr>L’ignoto</vt:lpstr>
      <vt:lpstr>Presentazione standard di PowerPoint</vt:lpstr>
      <vt:lpstr>La superficialità</vt:lpstr>
      <vt:lpstr>Presentazione standard di PowerPoint</vt:lpstr>
      <vt:lpstr>Presentazione standard di PowerPoint</vt:lpstr>
      <vt:lpstr>Consigli</vt:lpstr>
      <vt:lpstr>E per la ricerca vera..chiedere aiuto!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Giovanni Nattino</dc:creator>
  <cp:lastModifiedBy>Andrea Duca</cp:lastModifiedBy>
  <cp:revision>147</cp:revision>
  <dcterms:created xsi:type="dcterms:W3CDTF">2022-07-04T15:03:12Z</dcterms:created>
  <dcterms:modified xsi:type="dcterms:W3CDTF">2025-11-05T11:32:59Z</dcterms:modified>
</cp:coreProperties>
</file>