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1" r:id="rId2"/>
  </p:sldMasterIdLst>
  <p:sldIdLst>
    <p:sldId id="272" r:id="rId3"/>
    <p:sldId id="283" r:id="rId4"/>
    <p:sldId id="310" r:id="rId5"/>
    <p:sldId id="289" r:id="rId6"/>
    <p:sldId id="288" r:id="rId7"/>
    <p:sldId id="303" r:id="rId8"/>
    <p:sldId id="285" r:id="rId9"/>
    <p:sldId id="293" r:id="rId10"/>
    <p:sldId id="299" r:id="rId11"/>
    <p:sldId id="294" r:id="rId12"/>
    <p:sldId id="300" r:id="rId13"/>
    <p:sldId id="304" r:id="rId14"/>
    <p:sldId id="296" r:id="rId15"/>
    <p:sldId id="306" r:id="rId16"/>
    <p:sldId id="305" r:id="rId17"/>
    <p:sldId id="307" r:id="rId18"/>
    <p:sldId id="308" r:id="rId19"/>
    <p:sldId id="297" r:id="rId20"/>
    <p:sldId id="291" r:id="rId21"/>
    <p:sldId id="311" r:id="rId22"/>
    <p:sldId id="309" r:id="rId23"/>
    <p:sldId id="287" r:id="rId24"/>
  </p:sldIdLst>
  <p:sldSz cx="12192000" cy="6858000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DCACB"/>
    <a:srgbClr val="83193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le medio 2 - Color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D7B26C5-4107-4FEC-AEDC-1716B250A1EF}" styleName="Stile chiaro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677" autoAdjust="0"/>
    <p:restoredTop sz="94660"/>
  </p:normalViewPr>
  <p:slideViewPr>
    <p:cSldViewPr snapToGrid="0">
      <p:cViewPr varScale="1">
        <p:scale>
          <a:sx n="127" d="100"/>
          <a:sy n="127" d="100"/>
        </p:scale>
        <p:origin x="464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viewProps" Target="view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CD066D13-FA9E-49D8-AC51-04E29640C37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ottotitolo 2">
            <a:extLst>
              <a:ext uri="{FF2B5EF4-FFF2-40B4-BE49-F238E27FC236}">
                <a16:creationId xmlns:a16="http://schemas.microsoft.com/office/drawing/2014/main" id="{104F2301-B773-4B76-B75D-EC3E905AD8F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it-IT"/>
              <a:t>Fare clic per modificare lo stile del sottotitolo dello schema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958BF13A-8C08-4A54-B2B0-DD6137FDCB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A40BC9-F9C2-41CE-951F-78C645BC5C18}" type="datetimeFigureOut">
              <a:rPr lang="it-IT" smtClean="0"/>
              <a:t>05/11/25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9CDEAA3B-ADD5-4CF3-BF34-9315B2C97E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327D46FD-957E-45FC-8BBA-0875B3540F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D36A56-297F-466A-9E35-856083A6361E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4633987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73FB9C7F-DFB5-4505-ADF6-85CCC65B6C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verticale 2">
            <a:extLst>
              <a:ext uri="{FF2B5EF4-FFF2-40B4-BE49-F238E27FC236}">
                <a16:creationId xmlns:a16="http://schemas.microsoft.com/office/drawing/2014/main" id="{75C435E9-AE27-4131-8E23-FECF9AD46E5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0E93FA59-D9D6-4858-A953-E46C9507C6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A40BC9-F9C2-41CE-951F-78C645BC5C18}" type="datetimeFigureOut">
              <a:rPr lang="it-IT" smtClean="0"/>
              <a:t>05/11/25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9BB9C8FE-C99A-47BC-828C-C7DC258F07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DAD8BEA2-0F52-4A19-BF98-C1008CA563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D36A56-297F-466A-9E35-856083A6361E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0052294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>
            <a:extLst>
              <a:ext uri="{FF2B5EF4-FFF2-40B4-BE49-F238E27FC236}">
                <a16:creationId xmlns:a16="http://schemas.microsoft.com/office/drawing/2014/main" id="{A68E71B0-85F8-471B-87E8-273ED7AC163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verticale 2">
            <a:extLst>
              <a:ext uri="{FF2B5EF4-FFF2-40B4-BE49-F238E27FC236}">
                <a16:creationId xmlns:a16="http://schemas.microsoft.com/office/drawing/2014/main" id="{E821E2FC-586F-493F-B507-AE3BA17979F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2C295FCF-53D2-4FB9-8F7B-C629A02D29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A40BC9-F9C2-41CE-951F-78C645BC5C18}" type="datetimeFigureOut">
              <a:rPr lang="it-IT" smtClean="0"/>
              <a:t>05/11/25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9DE9E3D9-237C-4BD4-B2CB-395CEFE969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DA182D81-F1EA-4AC9-9BEB-9168582280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D36A56-297F-466A-9E35-856083A6361E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98394070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00" b="0" i="0">
                <a:solidFill>
                  <a:srgbClr val="58595B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fld id="{3719C523-FB1B-D04B-9939-3D64859B5556}" type="slidenum">
              <a:rPr lang="en-US" smtClean="0"/>
              <a:pPr/>
              <a:t>‹N›</a:t>
            </a:fld>
            <a:endParaRPr lang="en-US" dirty="0"/>
          </a:p>
        </p:txBody>
      </p:sp>
      <p:sp>
        <p:nvSpPr>
          <p:cNvPr id="7" name="Title Placeholder 1"/>
          <p:cNvSpPr>
            <a:spLocks noGrp="1"/>
          </p:cNvSpPr>
          <p:nvPr>
            <p:ph type="title"/>
          </p:nvPr>
        </p:nvSpPr>
        <p:spPr>
          <a:xfrm>
            <a:off x="609600" y="322856"/>
            <a:ext cx="10972800" cy="87437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 dirty="0"/>
              <a:t>CLICK TO EDIT MASTER TITLE STYLE</a:t>
            </a:r>
            <a:endParaRPr lang="en-US" dirty="0"/>
          </a:p>
        </p:txBody>
      </p:sp>
      <p:sp>
        <p:nvSpPr>
          <p:cNvPr id="8" name="Text Placeholder 9"/>
          <p:cNvSpPr>
            <a:spLocks noGrp="1"/>
          </p:cNvSpPr>
          <p:nvPr>
            <p:ph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>
              <a:lnSpc>
                <a:spcPct val="100000"/>
              </a:lnSpc>
              <a:defRPr sz="1800" b="0" i="0">
                <a:latin typeface="Times New Roman" charset="0"/>
                <a:ea typeface="Times New Roman" charset="0"/>
                <a:cs typeface="Times New Roman" charset="0"/>
              </a:defRPr>
            </a:lvl1pPr>
            <a:lvl2pPr>
              <a:lnSpc>
                <a:spcPct val="100000"/>
              </a:lnSpc>
              <a:defRPr sz="1800" b="0" i="0">
                <a:latin typeface="Times New Roman" charset="0"/>
                <a:ea typeface="Times New Roman" charset="0"/>
                <a:cs typeface="Times New Roman" charset="0"/>
              </a:defRPr>
            </a:lvl2pPr>
            <a:lvl3pPr>
              <a:lnSpc>
                <a:spcPct val="100000"/>
              </a:lnSpc>
              <a:defRPr sz="1800" b="0" i="0">
                <a:latin typeface="Times New Roman" charset="0"/>
                <a:ea typeface="Times New Roman" charset="0"/>
                <a:cs typeface="Times New Roman" charset="0"/>
              </a:defRPr>
            </a:lvl3pPr>
            <a:lvl4pPr>
              <a:lnSpc>
                <a:spcPct val="100000"/>
              </a:lnSpc>
              <a:defRPr sz="1800" b="0" i="0">
                <a:latin typeface="Times New Roman" charset="0"/>
                <a:ea typeface="Times New Roman" charset="0"/>
                <a:cs typeface="Times New Roman" charset="0"/>
              </a:defRPr>
            </a:lvl4pPr>
            <a:lvl5pPr>
              <a:lnSpc>
                <a:spcPct val="100000"/>
              </a:lnSpc>
              <a:defRPr sz="1800" b="0" i="0">
                <a:latin typeface="Times New Roman" charset="0"/>
                <a:ea typeface="Times New Roman" charset="0"/>
                <a:cs typeface="Times New Roman" charset="0"/>
              </a:defRPr>
            </a:lvl5pPr>
          </a:lstStyle>
          <a:p>
            <a:pPr lvl="0"/>
            <a:r>
              <a:rPr lang="it-IT" dirty="0"/>
              <a:t>Click to </a:t>
            </a:r>
            <a:r>
              <a:rPr lang="it-IT" dirty="0" err="1"/>
              <a:t>edit</a:t>
            </a:r>
            <a:r>
              <a:rPr lang="it-IT" dirty="0"/>
              <a:t> Master text </a:t>
            </a:r>
            <a:r>
              <a:rPr lang="it-IT" dirty="0" err="1"/>
              <a:t>styles</a:t>
            </a:r>
            <a:endParaRPr lang="it-IT" dirty="0"/>
          </a:p>
          <a:p>
            <a:pPr lvl="1"/>
            <a:r>
              <a:rPr lang="it-IT" dirty="0"/>
              <a:t>Second </a:t>
            </a:r>
            <a:r>
              <a:rPr lang="it-IT" dirty="0" err="1"/>
              <a:t>level</a:t>
            </a:r>
            <a:endParaRPr lang="it-IT" dirty="0"/>
          </a:p>
          <a:p>
            <a:pPr lvl="2"/>
            <a:r>
              <a:rPr lang="it-IT" dirty="0"/>
              <a:t>Third </a:t>
            </a:r>
            <a:r>
              <a:rPr lang="it-IT" dirty="0" err="1"/>
              <a:t>level</a:t>
            </a:r>
            <a:endParaRPr lang="it-IT" dirty="0"/>
          </a:p>
          <a:p>
            <a:pPr lvl="3"/>
            <a:r>
              <a:rPr lang="it-IT" dirty="0" err="1"/>
              <a:t>Fourth</a:t>
            </a:r>
            <a:r>
              <a:rPr lang="it-IT" dirty="0"/>
              <a:t> </a:t>
            </a:r>
            <a:r>
              <a:rPr lang="it-IT" dirty="0" err="1"/>
              <a:t>level</a:t>
            </a:r>
            <a:endParaRPr lang="it-IT" dirty="0"/>
          </a:p>
          <a:p>
            <a:pPr lvl="4"/>
            <a:r>
              <a:rPr lang="it-IT" dirty="0" err="1"/>
              <a:t>Fifth</a:t>
            </a:r>
            <a:r>
              <a:rPr lang="it-IT" dirty="0"/>
              <a:t> </a:t>
            </a:r>
            <a:r>
              <a:rPr lang="it-IT" dirty="0" err="1"/>
              <a:t>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05150071"/>
      </p:ext>
    </p:extLst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00" b="0" i="0">
                <a:solidFill>
                  <a:srgbClr val="58595B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fld id="{3719C523-FB1B-D04B-9939-3D64859B5556}" type="slidenum">
              <a:rPr lang="en-US" smtClean="0"/>
              <a:pPr/>
              <a:t>‹N›</a:t>
            </a:fld>
            <a:endParaRPr lang="en-US" dirty="0"/>
          </a:p>
        </p:txBody>
      </p:sp>
      <p:sp>
        <p:nvSpPr>
          <p:cNvPr id="7" name="Title Placeholder 1"/>
          <p:cNvSpPr>
            <a:spLocks noGrp="1"/>
          </p:cNvSpPr>
          <p:nvPr>
            <p:ph type="title"/>
          </p:nvPr>
        </p:nvSpPr>
        <p:spPr>
          <a:xfrm>
            <a:off x="609600" y="322856"/>
            <a:ext cx="10972800" cy="87437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 dirty="0"/>
              <a:t>CLICK TO EDIT MASTER TITLE STYLE</a:t>
            </a:r>
            <a:endParaRPr lang="en-US" dirty="0"/>
          </a:p>
        </p:txBody>
      </p:sp>
      <p:sp>
        <p:nvSpPr>
          <p:cNvPr id="8" name="Text Placeholder 9"/>
          <p:cNvSpPr>
            <a:spLocks noGrp="1"/>
          </p:cNvSpPr>
          <p:nvPr>
            <p:ph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>
              <a:lnSpc>
                <a:spcPct val="100000"/>
              </a:lnSpc>
              <a:defRPr sz="1800" b="0" i="0">
                <a:latin typeface="Times New Roman" charset="0"/>
                <a:ea typeface="Times New Roman" charset="0"/>
                <a:cs typeface="Times New Roman" charset="0"/>
              </a:defRPr>
            </a:lvl1pPr>
            <a:lvl2pPr>
              <a:lnSpc>
                <a:spcPct val="100000"/>
              </a:lnSpc>
              <a:defRPr sz="1800" b="0" i="0">
                <a:latin typeface="Times New Roman" charset="0"/>
                <a:ea typeface="Times New Roman" charset="0"/>
                <a:cs typeface="Times New Roman" charset="0"/>
              </a:defRPr>
            </a:lvl2pPr>
            <a:lvl3pPr>
              <a:lnSpc>
                <a:spcPct val="100000"/>
              </a:lnSpc>
              <a:defRPr sz="1800" b="0" i="0">
                <a:latin typeface="Times New Roman" charset="0"/>
                <a:ea typeface="Times New Roman" charset="0"/>
                <a:cs typeface="Times New Roman" charset="0"/>
              </a:defRPr>
            </a:lvl3pPr>
            <a:lvl4pPr>
              <a:lnSpc>
                <a:spcPct val="100000"/>
              </a:lnSpc>
              <a:defRPr sz="1800" b="0" i="0">
                <a:latin typeface="Times New Roman" charset="0"/>
                <a:ea typeface="Times New Roman" charset="0"/>
                <a:cs typeface="Times New Roman" charset="0"/>
              </a:defRPr>
            </a:lvl4pPr>
            <a:lvl5pPr>
              <a:lnSpc>
                <a:spcPct val="100000"/>
              </a:lnSpc>
              <a:defRPr sz="1800" b="0" i="0">
                <a:latin typeface="Times New Roman" charset="0"/>
                <a:ea typeface="Times New Roman" charset="0"/>
                <a:cs typeface="Times New Roman" charset="0"/>
              </a:defRPr>
            </a:lvl5pPr>
          </a:lstStyle>
          <a:p>
            <a:pPr lvl="0"/>
            <a:r>
              <a:rPr lang="it-IT" dirty="0"/>
              <a:t>Click to </a:t>
            </a:r>
            <a:r>
              <a:rPr lang="it-IT" dirty="0" err="1"/>
              <a:t>edit</a:t>
            </a:r>
            <a:r>
              <a:rPr lang="it-IT" dirty="0"/>
              <a:t> Master text </a:t>
            </a:r>
            <a:r>
              <a:rPr lang="it-IT" dirty="0" err="1"/>
              <a:t>styles</a:t>
            </a:r>
            <a:endParaRPr lang="it-IT" dirty="0"/>
          </a:p>
          <a:p>
            <a:pPr lvl="1"/>
            <a:r>
              <a:rPr lang="it-IT" dirty="0"/>
              <a:t>Second </a:t>
            </a:r>
            <a:r>
              <a:rPr lang="it-IT" dirty="0" err="1"/>
              <a:t>level</a:t>
            </a:r>
            <a:endParaRPr lang="it-IT" dirty="0"/>
          </a:p>
          <a:p>
            <a:pPr lvl="2"/>
            <a:r>
              <a:rPr lang="it-IT" dirty="0"/>
              <a:t>Third </a:t>
            </a:r>
            <a:r>
              <a:rPr lang="it-IT" dirty="0" err="1"/>
              <a:t>level</a:t>
            </a:r>
            <a:endParaRPr lang="it-IT" dirty="0"/>
          </a:p>
          <a:p>
            <a:pPr lvl="3"/>
            <a:r>
              <a:rPr lang="it-IT" dirty="0" err="1"/>
              <a:t>Fourth</a:t>
            </a:r>
            <a:r>
              <a:rPr lang="it-IT" dirty="0"/>
              <a:t> </a:t>
            </a:r>
            <a:r>
              <a:rPr lang="it-IT" dirty="0" err="1"/>
              <a:t>level</a:t>
            </a:r>
            <a:endParaRPr lang="it-IT" dirty="0"/>
          </a:p>
          <a:p>
            <a:pPr lvl="4"/>
            <a:r>
              <a:rPr lang="it-IT" dirty="0" err="1"/>
              <a:t>Fifth</a:t>
            </a:r>
            <a:r>
              <a:rPr lang="it-IT" dirty="0"/>
              <a:t> </a:t>
            </a:r>
            <a:r>
              <a:rPr lang="it-IT" dirty="0" err="1"/>
              <a:t>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1426480"/>
      </p:ext>
    </p:extLst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2662FC90-B1DB-4A37-B7FA-31E4253FA7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6550E92D-9727-473B-A622-4AE4C2FF415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2BF8EB2B-D0D1-4DA7-B6F9-7C00B636EE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A40BC9-F9C2-41CE-951F-78C645BC5C18}" type="datetimeFigureOut">
              <a:rPr lang="it-IT" smtClean="0"/>
              <a:t>05/11/25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87487C2C-B6BC-4CC9-ABB3-F748823DFF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B2ED7575-416C-42E8-BE93-C176B65B9E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D36A56-297F-466A-9E35-856083A6361E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5069074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D38827B3-F053-4A10-94A8-67581364CB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11EADD6A-58CC-4B41-ADC0-D465820E089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Modifica gli stili del testo dello schema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5D97B9BD-4E73-46F8-A365-0DDDB72C56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A40BC9-F9C2-41CE-951F-78C645BC5C18}" type="datetimeFigureOut">
              <a:rPr lang="it-IT" smtClean="0"/>
              <a:t>05/11/25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24D7D46E-8BCF-48EA-A105-07C0AA7EF5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8ED8D151-56B7-475D-BD57-FB86A5EF26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D36A56-297F-466A-9E35-856083A6361E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0856398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0DD7CC20-61A6-4E20-A225-E60BEA667B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CB98826F-5EAF-474D-90F7-7A42372EDE6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contenuto 3">
            <a:extLst>
              <a:ext uri="{FF2B5EF4-FFF2-40B4-BE49-F238E27FC236}">
                <a16:creationId xmlns:a16="http://schemas.microsoft.com/office/drawing/2014/main" id="{1BB92F59-6CDC-4482-9172-F561D98A493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BCAAE56F-576E-4C21-B166-1542822A3E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A40BC9-F9C2-41CE-951F-78C645BC5C18}" type="datetimeFigureOut">
              <a:rPr lang="it-IT" smtClean="0"/>
              <a:t>05/11/25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83BFEF69-DABB-436C-A71E-489346D03A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E2B7CFA3-AF80-4D5D-916A-01D99FB75F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D36A56-297F-466A-9E35-856083A6361E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5949091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E126F98C-3F3B-452F-93CE-2E50A11EE7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88F27593-938F-4898-BA30-FD5BDCD08EA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Modifica gli stili del testo dello schema</a:t>
            </a:r>
          </a:p>
        </p:txBody>
      </p:sp>
      <p:sp>
        <p:nvSpPr>
          <p:cNvPr id="4" name="Segnaposto contenuto 3">
            <a:extLst>
              <a:ext uri="{FF2B5EF4-FFF2-40B4-BE49-F238E27FC236}">
                <a16:creationId xmlns:a16="http://schemas.microsoft.com/office/drawing/2014/main" id="{2C3C9A88-89B0-4298-B45A-A759A50FA67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testo 4">
            <a:extLst>
              <a:ext uri="{FF2B5EF4-FFF2-40B4-BE49-F238E27FC236}">
                <a16:creationId xmlns:a16="http://schemas.microsoft.com/office/drawing/2014/main" id="{AE38B492-3DBD-480A-8B28-156B53D263C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Modifica gli stili del testo dello schema</a:t>
            </a:r>
          </a:p>
        </p:txBody>
      </p:sp>
      <p:sp>
        <p:nvSpPr>
          <p:cNvPr id="6" name="Segnaposto contenuto 5">
            <a:extLst>
              <a:ext uri="{FF2B5EF4-FFF2-40B4-BE49-F238E27FC236}">
                <a16:creationId xmlns:a16="http://schemas.microsoft.com/office/drawing/2014/main" id="{B1729273-4F51-47CC-80BA-39CB6BF4020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7" name="Segnaposto data 6">
            <a:extLst>
              <a:ext uri="{FF2B5EF4-FFF2-40B4-BE49-F238E27FC236}">
                <a16:creationId xmlns:a16="http://schemas.microsoft.com/office/drawing/2014/main" id="{F3BCA413-55E6-48D1-9FD9-EF7654672B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A40BC9-F9C2-41CE-951F-78C645BC5C18}" type="datetimeFigureOut">
              <a:rPr lang="it-IT" smtClean="0"/>
              <a:t>05/11/25</a:t>
            </a:fld>
            <a:endParaRPr lang="it-IT"/>
          </a:p>
        </p:txBody>
      </p:sp>
      <p:sp>
        <p:nvSpPr>
          <p:cNvPr id="8" name="Segnaposto piè di pagina 7">
            <a:extLst>
              <a:ext uri="{FF2B5EF4-FFF2-40B4-BE49-F238E27FC236}">
                <a16:creationId xmlns:a16="http://schemas.microsoft.com/office/drawing/2014/main" id="{B574C419-04CB-4836-B331-9F04193064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numero diapositiva 8">
            <a:extLst>
              <a:ext uri="{FF2B5EF4-FFF2-40B4-BE49-F238E27FC236}">
                <a16:creationId xmlns:a16="http://schemas.microsoft.com/office/drawing/2014/main" id="{9E450CF5-EA9C-4F60-8274-C85F43076C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D36A56-297F-466A-9E35-856083A6361E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5770562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C00ADD7C-3B94-49FC-AC93-1A79DDA79A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data 2">
            <a:extLst>
              <a:ext uri="{FF2B5EF4-FFF2-40B4-BE49-F238E27FC236}">
                <a16:creationId xmlns:a16="http://schemas.microsoft.com/office/drawing/2014/main" id="{B60EE452-46D6-4D00-92F8-98A785F96A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A40BC9-F9C2-41CE-951F-78C645BC5C18}" type="datetimeFigureOut">
              <a:rPr lang="it-IT" smtClean="0"/>
              <a:t>05/11/25</a:t>
            </a:fld>
            <a:endParaRPr lang="it-IT"/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E045471C-E198-4BDB-97F8-016093F67B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4D5137DD-4E1D-4936-B538-719F4DB289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D36A56-297F-466A-9E35-856083A6361E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0544473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>
            <a:extLst>
              <a:ext uri="{FF2B5EF4-FFF2-40B4-BE49-F238E27FC236}">
                <a16:creationId xmlns:a16="http://schemas.microsoft.com/office/drawing/2014/main" id="{0915EBE4-278A-4553-9FFE-25341061C9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A40BC9-F9C2-41CE-951F-78C645BC5C18}" type="datetimeFigureOut">
              <a:rPr lang="it-IT" smtClean="0"/>
              <a:t>05/11/25</a:t>
            </a:fld>
            <a:endParaRPr lang="it-IT"/>
          </a:p>
        </p:txBody>
      </p:sp>
      <p:sp>
        <p:nvSpPr>
          <p:cNvPr id="3" name="Segnaposto piè di pagina 2">
            <a:extLst>
              <a:ext uri="{FF2B5EF4-FFF2-40B4-BE49-F238E27FC236}">
                <a16:creationId xmlns:a16="http://schemas.microsoft.com/office/drawing/2014/main" id="{AF80CBF0-E145-49E7-8653-0FED604142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1B7E2263-B987-4B68-9E6B-D86BD69D08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D36A56-297F-466A-9E35-856083A6361E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0264838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EA4C0F88-F42C-45E9-BBEC-E136B5983B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2053D066-F18E-4B90-921A-5F7EC718022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57104053-D3F6-496D-8F06-0E954E0E247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Modifica gli stili del testo dello schema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7D55537B-2A75-47F3-81DC-AB245C504A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A40BC9-F9C2-41CE-951F-78C645BC5C18}" type="datetimeFigureOut">
              <a:rPr lang="it-IT" smtClean="0"/>
              <a:t>05/11/25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0997916E-C5E2-460C-BE62-E474CCBBDF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87B811C4-23BF-406D-8B00-021C7B9A3B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D36A56-297F-466A-9E35-856083A6361E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8516777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B72EBF12-C5EF-4DD2-918A-0D4820D0B4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immagine 2">
            <a:extLst>
              <a:ext uri="{FF2B5EF4-FFF2-40B4-BE49-F238E27FC236}">
                <a16:creationId xmlns:a16="http://schemas.microsoft.com/office/drawing/2014/main" id="{B637BB24-FEEF-41AC-A367-1DEBAE017C5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2783B142-DC4D-4EC8-91E1-2DBFA101E5A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Modifica gli stili del testo dello schema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89524A9A-7DD8-46B5-95C1-DF20A6E3EB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A40BC9-F9C2-41CE-951F-78C645BC5C18}" type="datetimeFigureOut">
              <a:rPr lang="it-IT" smtClean="0"/>
              <a:t>05/11/25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775539D9-6D6C-4E57-928F-A6D6243387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D04B4005-AFCC-4A5F-9360-B2782F9079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D36A56-297F-466A-9E35-856083A6361E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0961588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>
            <a:extLst>
              <a:ext uri="{FF2B5EF4-FFF2-40B4-BE49-F238E27FC236}">
                <a16:creationId xmlns:a16="http://schemas.microsoft.com/office/drawing/2014/main" id="{C4DFA965-306E-4C5A-B067-52FC45A7FE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9CBFCD3A-5F1F-46D2-91B6-58BD2160B99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090DB2A1-2236-4191-BF05-5C4DCBDFCF3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A40BC9-F9C2-41CE-951F-78C645BC5C18}" type="datetimeFigureOut">
              <a:rPr lang="it-IT" smtClean="0"/>
              <a:t>05/11/25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CA8D52E8-0D99-49D5-AA85-3AFDB2DE0AC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841C5E64-5CCF-4525-A727-7123AD9FDCC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D36A56-297F-466A-9E35-856083A6361E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1502406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322856"/>
            <a:ext cx="10972800" cy="87437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 dirty="0"/>
              <a:t>CLICK TO EDIT MASTER TITLE STYLE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00" b="0" i="0">
                <a:solidFill>
                  <a:srgbClr val="58595B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fld id="{3C763E93-9AB7-AC4A-96DD-69102CFCD89D}" type="slidenum">
              <a:rPr lang="en-US" smtClean="0"/>
              <a:pPr/>
              <a:t>‹N›</a:t>
            </a:fld>
            <a:endParaRPr lang="en-US" dirty="0"/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609600" y="1286566"/>
            <a:ext cx="10972800" cy="0"/>
          </a:xfrm>
          <a:prstGeom prst="line">
            <a:avLst/>
          </a:prstGeom>
          <a:ln>
            <a:solidFill>
              <a:srgbClr val="F1BC8A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892602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</p:sldLayoutIdLst>
  <p:hf hdr="0" ftr="0" dt="0"/>
  <p:txStyles>
    <p:titleStyle>
      <a:lvl1pPr algn="l" defTabSz="228600" rtl="0" eaLnBrk="1" latinLnBrk="0" hangingPunct="1">
        <a:spcBef>
          <a:spcPct val="0"/>
        </a:spcBef>
        <a:buNone/>
        <a:defRPr sz="2400" b="1" i="0" kern="1200">
          <a:solidFill>
            <a:srgbClr val="58595B"/>
          </a:solidFill>
          <a:latin typeface="Arial" charset="0"/>
          <a:ea typeface="Arial" charset="0"/>
          <a:cs typeface="Arial" charset="0"/>
        </a:defRPr>
      </a:lvl1pPr>
    </p:titleStyle>
    <p:bodyStyle>
      <a:lvl1pPr marL="0" indent="0" algn="l" defTabSz="228600" rtl="0" eaLnBrk="1" latinLnBrk="0" hangingPunct="1">
        <a:spcBef>
          <a:spcPct val="20000"/>
        </a:spcBef>
        <a:buFont typeface="Arial"/>
        <a:buNone/>
        <a:defRPr sz="1600" kern="1200">
          <a:solidFill>
            <a:srgbClr val="58595B"/>
          </a:solidFill>
          <a:latin typeface="Times Roman"/>
          <a:ea typeface="+mn-ea"/>
          <a:cs typeface="Times Roman"/>
        </a:defRPr>
      </a:lvl1pPr>
      <a:lvl2pPr marL="228600" indent="0" algn="l" defTabSz="228600" rtl="0" eaLnBrk="1" latinLnBrk="0" hangingPunct="1">
        <a:spcBef>
          <a:spcPct val="20000"/>
        </a:spcBef>
        <a:buFont typeface="Arial"/>
        <a:buNone/>
        <a:defRPr sz="1600" kern="1200">
          <a:solidFill>
            <a:srgbClr val="58595B"/>
          </a:solidFill>
          <a:latin typeface="Times Roman"/>
          <a:ea typeface="+mn-ea"/>
          <a:cs typeface="Times Roman"/>
        </a:defRPr>
      </a:lvl2pPr>
      <a:lvl3pPr marL="457200" indent="0" algn="l" defTabSz="228600" rtl="0" eaLnBrk="1" latinLnBrk="0" hangingPunct="1">
        <a:spcBef>
          <a:spcPct val="20000"/>
        </a:spcBef>
        <a:buFont typeface="Arial"/>
        <a:buNone/>
        <a:defRPr sz="1600" kern="1200">
          <a:solidFill>
            <a:srgbClr val="58595B"/>
          </a:solidFill>
          <a:latin typeface="Times Roman"/>
          <a:ea typeface="+mn-ea"/>
          <a:cs typeface="Times Roman"/>
        </a:defRPr>
      </a:lvl3pPr>
      <a:lvl4pPr marL="685800" indent="0" algn="l" defTabSz="228600" rtl="0" eaLnBrk="1" latinLnBrk="0" hangingPunct="1">
        <a:spcBef>
          <a:spcPct val="20000"/>
        </a:spcBef>
        <a:buFont typeface="Arial"/>
        <a:buNone/>
        <a:defRPr sz="1600" kern="1200">
          <a:solidFill>
            <a:srgbClr val="58595B"/>
          </a:solidFill>
          <a:latin typeface="Times Roman"/>
          <a:ea typeface="+mn-ea"/>
          <a:cs typeface="Times Roman"/>
        </a:defRPr>
      </a:lvl4pPr>
      <a:lvl5pPr marL="914400" indent="0" algn="l" defTabSz="228600" rtl="0" eaLnBrk="1" latinLnBrk="0" hangingPunct="1">
        <a:spcBef>
          <a:spcPct val="20000"/>
        </a:spcBef>
        <a:buFont typeface="Arial"/>
        <a:buNone/>
        <a:defRPr sz="1600" kern="1200">
          <a:solidFill>
            <a:srgbClr val="58595B"/>
          </a:solidFill>
          <a:latin typeface="Times Roman"/>
          <a:ea typeface="+mn-ea"/>
          <a:cs typeface="Times Roman"/>
        </a:defRPr>
      </a:lvl5pPr>
      <a:lvl6pPr marL="1257300" indent="-114300" algn="l" defTabSz="228600" rtl="0" eaLnBrk="1" latinLnBrk="0" hangingPunct="1">
        <a:spcBef>
          <a:spcPct val="20000"/>
        </a:spcBef>
        <a:buFont typeface="Arial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6pPr>
      <a:lvl7pPr marL="1485900" indent="-114300" algn="l" defTabSz="228600" rtl="0" eaLnBrk="1" latinLnBrk="0" hangingPunct="1">
        <a:spcBef>
          <a:spcPct val="20000"/>
        </a:spcBef>
        <a:buFont typeface="Arial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7pPr>
      <a:lvl8pPr marL="1714500" indent="-114300" algn="l" defTabSz="228600" rtl="0" eaLnBrk="1" latinLnBrk="0" hangingPunct="1">
        <a:spcBef>
          <a:spcPct val="20000"/>
        </a:spcBef>
        <a:buFont typeface="Arial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8pPr>
      <a:lvl9pPr marL="1943100" indent="-114300" algn="l" defTabSz="228600" rtl="0" eaLnBrk="1" latinLnBrk="0" hangingPunct="1">
        <a:spcBef>
          <a:spcPct val="20000"/>
        </a:spcBef>
        <a:buFont typeface="Arial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28600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1pPr>
      <a:lvl2pPr marL="228600" algn="l" defTabSz="228600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2pPr>
      <a:lvl3pPr marL="457200" algn="l" defTabSz="228600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3pPr>
      <a:lvl4pPr marL="685800" algn="l" defTabSz="228600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4pPr>
      <a:lvl5pPr marL="914400" algn="l" defTabSz="228600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5pPr>
      <a:lvl6pPr marL="1143000" algn="l" defTabSz="228600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6pPr>
      <a:lvl7pPr marL="1371600" algn="l" defTabSz="228600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7pPr>
      <a:lvl8pPr marL="1600200" algn="l" defTabSz="228600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8pPr>
      <a:lvl9pPr marL="1828800" algn="l" defTabSz="228600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.png"/><Relationship Id="rId5" Type="http://schemas.openxmlformats.org/officeDocument/2006/relationships/image" Target="../media/image4.sv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40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44.png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46.png"/><Relationship Id="rId5" Type="http://schemas.openxmlformats.org/officeDocument/2006/relationships/image" Target="../media/image45.png"/><Relationship Id="rId4" Type="http://schemas.openxmlformats.org/officeDocument/2006/relationships/image" Target="../media/image4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7" Type="http://schemas.openxmlformats.org/officeDocument/2006/relationships/image" Target="../media/image51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50.png"/><Relationship Id="rId5" Type="http://schemas.openxmlformats.org/officeDocument/2006/relationships/image" Target="../media/image49.png"/><Relationship Id="rId4" Type="http://schemas.openxmlformats.org/officeDocument/2006/relationships/image" Target="../media/image48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7.png"/><Relationship Id="rId3" Type="http://schemas.openxmlformats.org/officeDocument/2006/relationships/image" Target="../media/image52.png"/><Relationship Id="rId7" Type="http://schemas.openxmlformats.org/officeDocument/2006/relationships/image" Target="../media/image56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55.png"/><Relationship Id="rId5" Type="http://schemas.openxmlformats.org/officeDocument/2006/relationships/image" Target="../media/image54.png"/><Relationship Id="rId4" Type="http://schemas.openxmlformats.org/officeDocument/2006/relationships/image" Target="../media/image5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5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7" Type="http://schemas.openxmlformats.org/officeDocument/2006/relationships/image" Target="../media/image63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62.png"/><Relationship Id="rId5" Type="http://schemas.openxmlformats.org/officeDocument/2006/relationships/image" Target="../media/image61.png"/><Relationship Id="rId4" Type="http://schemas.openxmlformats.org/officeDocument/2006/relationships/image" Target="../media/image31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image" Target="../media/image8.jpeg"/><Relationship Id="rId7" Type="http://schemas.openxmlformats.org/officeDocument/2006/relationships/image" Target="../media/image23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22.jpeg"/><Relationship Id="rId5" Type="http://schemas.openxmlformats.org/officeDocument/2006/relationships/image" Target="../media/image21.png"/><Relationship Id="rId4" Type="http://schemas.openxmlformats.org/officeDocument/2006/relationships/image" Target="../media/image20.png"/><Relationship Id="rId9" Type="http://schemas.openxmlformats.org/officeDocument/2006/relationships/image" Target="../media/image6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3.jpeg"/><Relationship Id="rId5" Type="http://schemas.openxmlformats.org/officeDocument/2006/relationships/image" Target="../media/image12.png"/><Relationship Id="rId4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7" Type="http://schemas.openxmlformats.org/officeDocument/2006/relationships/image" Target="../media/image23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22.jpe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7" Type="http://schemas.openxmlformats.org/officeDocument/2006/relationships/image" Target="../media/image29.pn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IMN_Orizzontale_RGB_Negativo.png"/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97303" y="6036781"/>
            <a:ext cx="2904490" cy="478790"/>
          </a:xfrm>
          <a:prstGeom prst="rect">
            <a:avLst/>
          </a:prstGeom>
        </p:spPr>
      </p:pic>
      <p:pic>
        <p:nvPicPr>
          <p:cNvPr id="2" name="Picture 1" descr="Untitled-3-azzurro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935"/>
            <a:ext cx="7393258" cy="6858000"/>
          </a:xfrm>
          <a:prstGeom prst="rect">
            <a:avLst/>
          </a:prstGeom>
        </p:spPr>
      </p:pic>
      <p:sp>
        <p:nvSpPr>
          <p:cNvPr id="10" name="Title 6"/>
          <p:cNvSpPr txBox="1"/>
          <p:nvPr/>
        </p:nvSpPr>
        <p:spPr>
          <a:xfrm>
            <a:off x="128932" y="1023648"/>
            <a:ext cx="5850947" cy="107721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22860" rIns="22860" anchor="ctr">
            <a:spAutoFit/>
          </a:bodyPr>
          <a:lstStyle/>
          <a:p>
            <a:r>
              <a:rPr lang="it-IT" sz="3200" dirty="0">
                <a:solidFill>
                  <a:srgbClr val="83193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Tesi di laurea in 1 mese con l’AI: i pro</a:t>
            </a:r>
          </a:p>
        </p:txBody>
      </p:sp>
      <p:sp>
        <p:nvSpPr>
          <p:cNvPr id="4" name="Rettangolo 3"/>
          <p:cNvSpPr/>
          <p:nvPr/>
        </p:nvSpPr>
        <p:spPr>
          <a:xfrm>
            <a:off x="128932" y="5192132"/>
            <a:ext cx="299421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it-IT" sz="1600" b="1" dirty="0">
                <a:latin typeface="Arial" charset="0"/>
                <a:cs typeface="Arial" charset="0"/>
              </a:rPr>
              <a:t>Andrea Duca</a:t>
            </a:r>
          </a:p>
          <a:p>
            <a:pPr algn="l"/>
            <a:r>
              <a:rPr lang="it-IT" sz="1600" dirty="0">
                <a:latin typeface="Arial" charset="0"/>
                <a:cs typeface="Arial" charset="0"/>
              </a:rPr>
              <a:t>IRCCS Ospedale San Raffaele</a:t>
            </a:r>
            <a:endParaRPr lang="it-IT" sz="1600" dirty="0"/>
          </a:p>
        </p:txBody>
      </p:sp>
      <p:sp>
        <p:nvSpPr>
          <p:cNvPr id="5" name="CasellaDiTesto 4">
            <a:extLst>
              <a:ext uri="{FF2B5EF4-FFF2-40B4-BE49-F238E27FC236}">
                <a16:creationId xmlns:a16="http://schemas.microsoft.com/office/drawing/2014/main" id="{D6E11B4E-86E6-4148-8E0B-70FB97561D56}"/>
              </a:ext>
            </a:extLst>
          </p:cNvPr>
          <p:cNvSpPr txBox="1"/>
          <p:nvPr/>
        </p:nvSpPr>
        <p:spPr>
          <a:xfrm>
            <a:off x="237972" y="6276176"/>
            <a:ext cx="194997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400" i="1" dirty="0"/>
              <a:t>8-9 ottobre 2023</a:t>
            </a:r>
          </a:p>
        </p:txBody>
      </p:sp>
      <p:pic>
        <p:nvPicPr>
          <p:cNvPr id="11" name="Immagine 10">
            <a:extLst>
              <a:ext uri="{FF2B5EF4-FFF2-40B4-BE49-F238E27FC236}">
                <a16:creationId xmlns:a16="http://schemas.microsoft.com/office/drawing/2014/main" id="{DA14CB27-5C77-6B1C-5889-EEC460D1922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>
            <a:off x="7137890" y="2911477"/>
            <a:ext cx="3745426" cy="1379069"/>
          </a:xfrm>
          <a:prstGeom prst="rect">
            <a:avLst/>
          </a:prstGeom>
        </p:spPr>
      </p:pic>
      <p:pic>
        <p:nvPicPr>
          <p:cNvPr id="12" name="Immagine 11">
            <a:extLst>
              <a:ext uri="{FF2B5EF4-FFF2-40B4-BE49-F238E27FC236}">
                <a16:creationId xmlns:a16="http://schemas.microsoft.com/office/drawing/2014/main" id="{1F650F96-51B0-2F46-9901-F2D7650C0B5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7768" y="1382786"/>
            <a:ext cx="4985670" cy="1715441"/>
          </a:xfrm>
          <a:prstGeom prst="rect">
            <a:avLst/>
          </a:prstGeom>
        </p:spPr>
      </p:pic>
      <p:pic>
        <p:nvPicPr>
          <p:cNvPr id="13" name="Immagine 12"/>
          <p:cNvPicPr>
            <a:picLocks noChangeAspect="1"/>
          </p:cNvPicPr>
          <p:nvPr/>
        </p:nvPicPr>
        <p:blipFill>
          <a:blip r:embed="rId7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8525" y="6276176"/>
            <a:ext cx="2245553" cy="471106"/>
          </a:xfrm>
          <a:prstGeom prst="rect">
            <a:avLst/>
          </a:prstGeom>
        </p:spPr>
      </p:pic>
      <p:sp>
        <p:nvSpPr>
          <p:cNvPr id="15" name="CasellaDiTesto 14"/>
          <p:cNvSpPr txBox="1"/>
          <p:nvPr/>
        </p:nvSpPr>
        <p:spPr>
          <a:xfrm>
            <a:off x="10326218" y="6293301"/>
            <a:ext cx="169435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it-IT" sz="1200" b="1" dirty="0" err="1">
                <a:solidFill>
                  <a:srgbClr val="034DA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eCREAM</a:t>
            </a:r>
            <a:r>
              <a:rPr lang="it-IT" sz="1200" b="1" dirty="0">
                <a:solidFill>
                  <a:srgbClr val="034DA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200" b="1" dirty="0" err="1">
                <a:solidFill>
                  <a:srgbClr val="034DA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project</a:t>
            </a:r>
            <a:endParaRPr lang="it-IT" sz="1200" b="1" dirty="0">
              <a:solidFill>
                <a:srgbClr val="034DA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r"/>
            <a:r>
              <a:rPr lang="it-IT" sz="1200" b="1" dirty="0">
                <a:solidFill>
                  <a:srgbClr val="034DA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N. 1010557726</a:t>
            </a:r>
          </a:p>
        </p:txBody>
      </p:sp>
    </p:spTree>
    <p:extLst>
      <p:ext uri="{BB962C8B-B14F-4D97-AF65-F5344CB8AC3E}">
        <p14:creationId xmlns:p14="http://schemas.microsoft.com/office/powerpoint/2010/main" val="3613942585"/>
      </p:ext>
    </p:extLst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numero diapositiva 1">
            <a:extLst>
              <a:ext uri="{FF2B5EF4-FFF2-40B4-BE49-F238E27FC236}">
                <a16:creationId xmlns:a16="http://schemas.microsoft.com/office/drawing/2014/main" id="{FB86C6A1-A9CA-EC94-7971-26536C00120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3719C523-FB1B-D04B-9939-3D64859B5556}" type="slidenum">
              <a:rPr lang="en-US" smtClean="0"/>
              <a:pPr/>
              <a:t>10</a:t>
            </a:fld>
            <a:endParaRPr lang="en-US" dirty="0"/>
          </a:p>
        </p:txBody>
      </p:sp>
      <p:sp>
        <p:nvSpPr>
          <p:cNvPr id="3" name="Titolo 2">
            <a:extLst>
              <a:ext uri="{FF2B5EF4-FFF2-40B4-BE49-F238E27FC236}">
                <a16:creationId xmlns:a16="http://schemas.microsoft.com/office/drawing/2014/main" id="{CAAA1DE1-80DE-7DF4-DBDC-240B5CD61F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it-IT" dirty="0"/>
              <a:t>Disegno dello studio - Definizione numerosità campionaria </a:t>
            </a:r>
          </a:p>
        </p:txBody>
      </p:sp>
      <p:pic>
        <p:nvPicPr>
          <p:cNvPr id="5" name="Immagine 4">
            <a:extLst>
              <a:ext uri="{FF2B5EF4-FFF2-40B4-BE49-F238E27FC236}">
                <a16:creationId xmlns:a16="http://schemas.microsoft.com/office/drawing/2014/main" id="{89B340DD-F7C5-1ED3-4116-E88CD1D6D70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1225" y="4257329"/>
            <a:ext cx="4728308" cy="1016000"/>
          </a:xfrm>
          <a:prstGeom prst="rect">
            <a:avLst/>
          </a:prstGeom>
        </p:spPr>
      </p:pic>
      <p:pic>
        <p:nvPicPr>
          <p:cNvPr id="6" name="Immagine 5">
            <a:extLst>
              <a:ext uri="{FF2B5EF4-FFF2-40B4-BE49-F238E27FC236}">
                <a16:creationId xmlns:a16="http://schemas.microsoft.com/office/drawing/2014/main" id="{72F96F96-0C9D-48E1-71D2-38EA1109D07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01103" y="2485858"/>
            <a:ext cx="6672994" cy="3586288"/>
          </a:xfrm>
          <a:prstGeom prst="rect">
            <a:avLst/>
          </a:prstGeom>
        </p:spPr>
      </p:pic>
      <p:pic>
        <p:nvPicPr>
          <p:cNvPr id="10" name="Immagine 9">
            <a:extLst>
              <a:ext uri="{FF2B5EF4-FFF2-40B4-BE49-F238E27FC236}">
                <a16:creationId xmlns:a16="http://schemas.microsoft.com/office/drawing/2014/main" id="{B66EF861-EABD-B5A3-C4CC-AE97E28E3D4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1225" y="2545066"/>
            <a:ext cx="1422400" cy="142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720102"/>
      </p:ext>
    </p:extLst>
  </p:cSld>
  <p:clrMapOvr>
    <a:masterClrMapping/>
  </p:clrMapOvr>
  <p:transition spd="med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numero diapositiva 1">
            <a:extLst>
              <a:ext uri="{FF2B5EF4-FFF2-40B4-BE49-F238E27FC236}">
                <a16:creationId xmlns:a16="http://schemas.microsoft.com/office/drawing/2014/main" id="{6F390C48-E39F-4A08-04FC-1A4C6DC76FB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3719C523-FB1B-D04B-9939-3D64859B5556}" type="slidenum">
              <a:rPr lang="en-US" smtClean="0"/>
              <a:pPr/>
              <a:t>11</a:t>
            </a:fld>
            <a:endParaRPr lang="en-US" dirty="0"/>
          </a:p>
        </p:txBody>
      </p:sp>
      <p:pic>
        <p:nvPicPr>
          <p:cNvPr id="6" name="Immagine 5">
            <a:extLst>
              <a:ext uri="{FF2B5EF4-FFF2-40B4-BE49-F238E27FC236}">
                <a16:creationId xmlns:a16="http://schemas.microsoft.com/office/drawing/2014/main" id="{BCD8E2D2-C0E8-68BB-B37E-209320F20B9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9523" y="3090739"/>
            <a:ext cx="4649507" cy="895247"/>
          </a:xfrm>
          <a:prstGeom prst="rect">
            <a:avLst/>
          </a:prstGeom>
        </p:spPr>
      </p:pic>
      <p:pic>
        <p:nvPicPr>
          <p:cNvPr id="7" name="Immagine 6">
            <a:extLst>
              <a:ext uri="{FF2B5EF4-FFF2-40B4-BE49-F238E27FC236}">
                <a16:creationId xmlns:a16="http://schemas.microsoft.com/office/drawing/2014/main" id="{02E01906-1B03-7845-4B13-2156B98359B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0" y="1531791"/>
            <a:ext cx="5203240" cy="4908389"/>
          </a:xfrm>
          <a:prstGeom prst="rect">
            <a:avLst/>
          </a:prstGeom>
        </p:spPr>
      </p:pic>
      <p:sp>
        <p:nvSpPr>
          <p:cNvPr id="8" name="Titolo 2">
            <a:extLst>
              <a:ext uri="{FF2B5EF4-FFF2-40B4-BE49-F238E27FC236}">
                <a16:creationId xmlns:a16="http://schemas.microsoft.com/office/drawing/2014/main" id="{CAC31B8B-8BC8-F310-EC93-23E22220D377}"/>
              </a:ext>
            </a:extLst>
          </p:cNvPr>
          <p:cNvSpPr txBox="1">
            <a:spLocks/>
          </p:cNvSpPr>
          <p:nvPr/>
        </p:nvSpPr>
        <p:spPr>
          <a:xfrm>
            <a:off x="762000" y="475256"/>
            <a:ext cx="10972800" cy="87437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228600" rtl="0" eaLnBrk="1" latinLnBrk="0" hangingPunct="1">
              <a:spcBef>
                <a:spcPct val="0"/>
              </a:spcBef>
              <a:buNone/>
              <a:defRPr sz="2400" b="1" i="0" kern="1200">
                <a:solidFill>
                  <a:srgbClr val="58595B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algn="ctr"/>
            <a:r>
              <a:rPr lang="it-IT" dirty="0"/>
              <a:t>Disegno dello studio - Definizione numerosità campionaria </a:t>
            </a:r>
          </a:p>
        </p:txBody>
      </p:sp>
    </p:spTree>
    <p:extLst>
      <p:ext uri="{BB962C8B-B14F-4D97-AF65-F5344CB8AC3E}">
        <p14:creationId xmlns:p14="http://schemas.microsoft.com/office/powerpoint/2010/main" val="2980320197"/>
      </p:ext>
    </p:extLst>
  </p:cSld>
  <p:clrMapOvr>
    <a:masterClrMapping/>
  </p:clrMapOvr>
  <p:transition spd="med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numero diapositiva 1">
            <a:extLst>
              <a:ext uri="{FF2B5EF4-FFF2-40B4-BE49-F238E27FC236}">
                <a16:creationId xmlns:a16="http://schemas.microsoft.com/office/drawing/2014/main" id="{1ABBF783-C992-97DB-205D-930F906BAF7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3719C523-FB1B-D04B-9939-3D64859B5556}" type="slidenum">
              <a:rPr lang="en-US" smtClean="0"/>
              <a:pPr/>
              <a:t>12</a:t>
            </a:fld>
            <a:endParaRPr lang="en-US" dirty="0"/>
          </a:p>
        </p:txBody>
      </p:sp>
      <p:pic>
        <p:nvPicPr>
          <p:cNvPr id="5" name="Immagine 4">
            <a:extLst>
              <a:ext uri="{FF2B5EF4-FFF2-40B4-BE49-F238E27FC236}">
                <a16:creationId xmlns:a16="http://schemas.microsoft.com/office/drawing/2014/main" id="{262BBA3A-593C-33C3-634C-055B5F9D02A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62712" y="1882810"/>
            <a:ext cx="5844949" cy="3547067"/>
          </a:xfrm>
          <a:prstGeom prst="rect">
            <a:avLst/>
          </a:prstGeom>
        </p:spPr>
      </p:pic>
      <p:pic>
        <p:nvPicPr>
          <p:cNvPr id="6" name="Immagine 5">
            <a:extLst>
              <a:ext uri="{FF2B5EF4-FFF2-40B4-BE49-F238E27FC236}">
                <a16:creationId xmlns:a16="http://schemas.microsoft.com/office/drawing/2014/main" id="{BB4769FE-8EC5-260A-A392-6436D7C5F04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6459" y="4371031"/>
            <a:ext cx="3560888" cy="1424355"/>
          </a:xfrm>
          <a:prstGeom prst="rect">
            <a:avLst/>
          </a:prstGeom>
        </p:spPr>
      </p:pic>
      <p:sp>
        <p:nvSpPr>
          <p:cNvPr id="8" name="Titolo 2">
            <a:extLst>
              <a:ext uri="{FF2B5EF4-FFF2-40B4-BE49-F238E27FC236}">
                <a16:creationId xmlns:a16="http://schemas.microsoft.com/office/drawing/2014/main" id="{8324AB9B-B20E-5BED-8F6C-60E63F088B13}"/>
              </a:ext>
            </a:extLst>
          </p:cNvPr>
          <p:cNvSpPr txBox="1">
            <a:spLocks/>
          </p:cNvSpPr>
          <p:nvPr/>
        </p:nvSpPr>
        <p:spPr>
          <a:xfrm>
            <a:off x="762000" y="475256"/>
            <a:ext cx="10972800" cy="87437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228600" rtl="0" eaLnBrk="1" latinLnBrk="0" hangingPunct="1">
              <a:spcBef>
                <a:spcPct val="0"/>
              </a:spcBef>
              <a:buNone/>
              <a:defRPr sz="2400" b="1" i="0" kern="1200">
                <a:solidFill>
                  <a:srgbClr val="58595B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algn="ctr"/>
            <a:r>
              <a:rPr lang="it-IT" dirty="0"/>
              <a:t>Analisi risultati– livello base</a:t>
            </a:r>
          </a:p>
        </p:txBody>
      </p:sp>
      <p:pic>
        <p:nvPicPr>
          <p:cNvPr id="3" name="Immagine 2">
            <a:extLst>
              <a:ext uri="{FF2B5EF4-FFF2-40B4-BE49-F238E27FC236}">
                <a16:creationId xmlns:a16="http://schemas.microsoft.com/office/drawing/2014/main" id="{5CD4A07B-292B-20A1-5FC6-D4EF14AECBD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96987" y="2175875"/>
            <a:ext cx="2515670" cy="16771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5034648"/>
      </p:ext>
    </p:extLst>
  </p:cSld>
  <p:clrMapOvr>
    <a:masterClrMapping/>
  </p:clrMapOvr>
  <p:transition spd="med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D431FA2-369D-7057-9DEA-93C2F1DB755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numero diapositiva 1">
            <a:extLst>
              <a:ext uri="{FF2B5EF4-FFF2-40B4-BE49-F238E27FC236}">
                <a16:creationId xmlns:a16="http://schemas.microsoft.com/office/drawing/2014/main" id="{B70DD1AC-C7D7-9B3C-C12B-A1045A871A6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3719C523-FB1B-D04B-9939-3D64859B5556}" type="slidenum">
              <a:rPr lang="en-US" smtClean="0"/>
              <a:pPr/>
              <a:t>13</a:t>
            </a:fld>
            <a:endParaRPr lang="en-US" dirty="0"/>
          </a:p>
        </p:txBody>
      </p:sp>
      <p:sp>
        <p:nvSpPr>
          <p:cNvPr id="3" name="Titolo 2">
            <a:extLst>
              <a:ext uri="{FF2B5EF4-FFF2-40B4-BE49-F238E27FC236}">
                <a16:creationId xmlns:a16="http://schemas.microsoft.com/office/drawing/2014/main" id="{E146D239-4D5D-E63E-D2D0-65D7B8D109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it-IT" dirty="0"/>
              <a:t>Analisi dei risultati – descrizione</a:t>
            </a:r>
          </a:p>
        </p:txBody>
      </p:sp>
      <p:pic>
        <p:nvPicPr>
          <p:cNvPr id="10" name="Immagine 9">
            <a:extLst>
              <a:ext uri="{FF2B5EF4-FFF2-40B4-BE49-F238E27FC236}">
                <a16:creationId xmlns:a16="http://schemas.microsoft.com/office/drawing/2014/main" id="{407D14F4-020C-07CD-E928-937419CE332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67014" y="105089"/>
            <a:ext cx="1143000" cy="1143000"/>
          </a:xfrm>
          <a:prstGeom prst="rect">
            <a:avLst/>
          </a:prstGeom>
        </p:spPr>
      </p:pic>
      <p:pic>
        <p:nvPicPr>
          <p:cNvPr id="6" name="Immagine 5">
            <a:extLst>
              <a:ext uri="{FF2B5EF4-FFF2-40B4-BE49-F238E27FC236}">
                <a16:creationId xmlns:a16="http://schemas.microsoft.com/office/drawing/2014/main" id="{7267A14E-3D60-0080-5BDA-05BD3F46BBC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65245" y="2606904"/>
            <a:ext cx="4252081" cy="2569705"/>
          </a:xfrm>
          <a:prstGeom prst="rect">
            <a:avLst/>
          </a:prstGeom>
        </p:spPr>
      </p:pic>
      <p:pic>
        <p:nvPicPr>
          <p:cNvPr id="8" name="Immagine 7">
            <a:extLst>
              <a:ext uri="{FF2B5EF4-FFF2-40B4-BE49-F238E27FC236}">
                <a16:creationId xmlns:a16="http://schemas.microsoft.com/office/drawing/2014/main" id="{552E912B-96E8-2693-7E10-2A0FD1242A2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96000" y="1742030"/>
            <a:ext cx="5778500" cy="685800"/>
          </a:xfrm>
          <a:prstGeom prst="rect">
            <a:avLst/>
          </a:prstGeom>
        </p:spPr>
      </p:pic>
      <p:pic>
        <p:nvPicPr>
          <p:cNvPr id="13" name="Immagine 12">
            <a:extLst>
              <a:ext uri="{FF2B5EF4-FFF2-40B4-BE49-F238E27FC236}">
                <a16:creationId xmlns:a16="http://schemas.microsoft.com/office/drawing/2014/main" id="{81AFBEE0-571E-F97A-F1DF-3A0625E6548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24293" y="3628331"/>
            <a:ext cx="4519283" cy="2342311"/>
          </a:xfrm>
          <a:prstGeom prst="rect">
            <a:avLst/>
          </a:prstGeom>
        </p:spPr>
      </p:pic>
      <p:pic>
        <p:nvPicPr>
          <p:cNvPr id="15" name="Immagine 14">
            <a:extLst>
              <a:ext uri="{FF2B5EF4-FFF2-40B4-BE49-F238E27FC236}">
                <a16:creationId xmlns:a16="http://schemas.microsoft.com/office/drawing/2014/main" id="{F523544C-2A6A-545D-A51B-DCBA402C4C0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24294" y="1742030"/>
            <a:ext cx="5145260" cy="16869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4731487"/>
      </p:ext>
    </p:extLst>
  </p:cSld>
  <p:clrMapOvr>
    <a:masterClrMapping/>
  </p:clrMapOvr>
  <p:transition spd="med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23BE33B-E87D-2949-06D4-B1DFF0892D3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numero diapositiva 1">
            <a:extLst>
              <a:ext uri="{FF2B5EF4-FFF2-40B4-BE49-F238E27FC236}">
                <a16:creationId xmlns:a16="http://schemas.microsoft.com/office/drawing/2014/main" id="{442EA8E8-708E-4AF4-1552-4A4D120EF33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3719C523-FB1B-D04B-9939-3D64859B5556}" type="slidenum">
              <a:rPr lang="en-US" smtClean="0"/>
              <a:pPr/>
              <a:t>14</a:t>
            </a:fld>
            <a:endParaRPr lang="en-US" dirty="0"/>
          </a:p>
        </p:txBody>
      </p:sp>
      <p:sp>
        <p:nvSpPr>
          <p:cNvPr id="3" name="Titolo 2">
            <a:extLst>
              <a:ext uri="{FF2B5EF4-FFF2-40B4-BE49-F238E27FC236}">
                <a16:creationId xmlns:a16="http://schemas.microsoft.com/office/drawing/2014/main" id="{2E3CF95C-E1DF-C61A-4E9E-D7B16D7CD7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it-IT" dirty="0"/>
              <a:t>Analisi dei risultati – descrizione</a:t>
            </a:r>
          </a:p>
        </p:txBody>
      </p:sp>
      <p:pic>
        <p:nvPicPr>
          <p:cNvPr id="10" name="Immagine 9">
            <a:extLst>
              <a:ext uri="{FF2B5EF4-FFF2-40B4-BE49-F238E27FC236}">
                <a16:creationId xmlns:a16="http://schemas.microsoft.com/office/drawing/2014/main" id="{F756D144-5BE7-8A3A-1E13-E62FFF28845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67014" y="105089"/>
            <a:ext cx="1143000" cy="1143000"/>
          </a:xfrm>
          <a:prstGeom prst="rect">
            <a:avLst/>
          </a:prstGeom>
        </p:spPr>
      </p:pic>
      <p:pic>
        <p:nvPicPr>
          <p:cNvPr id="6" name="Immagine 5">
            <a:extLst>
              <a:ext uri="{FF2B5EF4-FFF2-40B4-BE49-F238E27FC236}">
                <a16:creationId xmlns:a16="http://schemas.microsoft.com/office/drawing/2014/main" id="{47637975-E2B2-91E4-84E6-0B5D5AEE95E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28263" y="2229375"/>
            <a:ext cx="5018674" cy="3032988"/>
          </a:xfrm>
          <a:prstGeom prst="rect">
            <a:avLst/>
          </a:prstGeom>
        </p:spPr>
      </p:pic>
      <p:pic>
        <p:nvPicPr>
          <p:cNvPr id="8" name="Immagine 7">
            <a:extLst>
              <a:ext uri="{FF2B5EF4-FFF2-40B4-BE49-F238E27FC236}">
                <a16:creationId xmlns:a16="http://schemas.microsoft.com/office/drawing/2014/main" id="{B4B8EAFC-E216-D60C-0873-771CDBDAB0E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21834" y="1495059"/>
            <a:ext cx="5778500" cy="685800"/>
          </a:xfrm>
          <a:prstGeom prst="rect">
            <a:avLst/>
          </a:prstGeom>
        </p:spPr>
      </p:pic>
      <p:pic>
        <p:nvPicPr>
          <p:cNvPr id="4" name="Immagine 3">
            <a:extLst>
              <a:ext uri="{FF2B5EF4-FFF2-40B4-BE49-F238E27FC236}">
                <a16:creationId xmlns:a16="http://schemas.microsoft.com/office/drawing/2014/main" id="{7B0685A5-1379-8F03-4218-B16C50A6DA4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6581" y="1575451"/>
            <a:ext cx="4950175" cy="4430170"/>
          </a:xfrm>
          <a:prstGeom prst="rect">
            <a:avLst/>
          </a:prstGeom>
        </p:spPr>
      </p:pic>
      <p:pic>
        <p:nvPicPr>
          <p:cNvPr id="5" name="Immagine 4">
            <a:extLst>
              <a:ext uri="{FF2B5EF4-FFF2-40B4-BE49-F238E27FC236}">
                <a16:creationId xmlns:a16="http://schemas.microsoft.com/office/drawing/2014/main" id="{4D1D7D6C-7E1B-7B63-469B-ACE26DE9EDD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597389" y="5640587"/>
            <a:ext cx="59690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8207268"/>
      </p:ext>
    </p:extLst>
  </p:cSld>
  <p:clrMapOvr>
    <a:masterClrMapping/>
  </p:clrMapOvr>
  <p:transition spd="med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45919FF-683B-C3B9-082C-B596CFE5FC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numero diapositiva 1">
            <a:extLst>
              <a:ext uri="{FF2B5EF4-FFF2-40B4-BE49-F238E27FC236}">
                <a16:creationId xmlns:a16="http://schemas.microsoft.com/office/drawing/2014/main" id="{A73DD27D-317E-6369-00EF-FDE37D87FBF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3719C523-FB1B-D04B-9939-3D64859B5556}" type="slidenum">
              <a:rPr lang="en-US" smtClean="0"/>
              <a:pPr/>
              <a:t>15</a:t>
            </a:fld>
            <a:endParaRPr lang="en-US" dirty="0"/>
          </a:p>
        </p:txBody>
      </p:sp>
      <p:sp>
        <p:nvSpPr>
          <p:cNvPr id="3" name="Titolo 2">
            <a:extLst>
              <a:ext uri="{FF2B5EF4-FFF2-40B4-BE49-F238E27FC236}">
                <a16:creationId xmlns:a16="http://schemas.microsoft.com/office/drawing/2014/main" id="{9BDB42C5-BB68-48D7-6EBF-D5BFBFC5DD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it-IT" dirty="0"/>
              <a:t>Analisi dei risultati – statistica inferenziale</a:t>
            </a:r>
          </a:p>
        </p:txBody>
      </p:sp>
      <p:pic>
        <p:nvPicPr>
          <p:cNvPr id="10" name="Immagine 9">
            <a:extLst>
              <a:ext uri="{FF2B5EF4-FFF2-40B4-BE49-F238E27FC236}">
                <a16:creationId xmlns:a16="http://schemas.microsoft.com/office/drawing/2014/main" id="{8B564DEE-ABA2-8B1E-D192-74C084C0A1E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67014" y="105089"/>
            <a:ext cx="1143000" cy="1143000"/>
          </a:xfrm>
          <a:prstGeom prst="rect">
            <a:avLst/>
          </a:prstGeom>
        </p:spPr>
      </p:pic>
      <p:pic>
        <p:nvPicPr>
          <p:cNvPr id="5" name="Immagine 4">
            <a:extLst>
              <a:ext uri="{FF2B5EF4-FFF2-40B4-BE49-F238E27FC236}">
                <a16:creationId xmlns:a16="http://schemas.microsoft.com/office/drawing/2014/main" id="{F0ABFAE1-8E3C-9FEC-6BC8-30BF3A260AA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5191" y="1696297"/>
            <a:ext cx="6299200" cy="800100"/>
          </a:xfrm>
          <a:prstGeom prst="rect">
            <a:avLst/>
          </a:prstGeom>
        </p:spPr>
      </p:pic>
      <p:pic>
        <p:nvPicPr>
          <p:cNvPr id="7" name="Immagine 6">
            <a:extLst>
              <a:ext uri="{FF2B5EF4-FFF2-40B4-BE49-F238E27FC236}">
                <a16:creationId xmlns:a16="http://schemas.microsoft.com/office/drawing/2014/main" id="{FA4FB5FC-173B-3685-DD4E-4ACE8CA4C7B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5191" y="2454335"/>
            <a:ext cx="3124200" cy="698500"/>
          </a:xfrm>
          <a:prstGeom prst="rect">
            <a:avLst/>
          </a:prstGeom>
        </p:spPr>
      </p:pic>
      <p:pic>
        <p:nvPicPr>
          <p:cNvPr id="13" name="Immagine 12">
            <a:extLst>
              <a:ext uri="{FF2B5EF4-FFF2-40B4-BE49-F238E27FC236}">
                <a16:creationId xmlns:a16="http://schemas.microsoft.com/office/drawing/2014/main" id="{280FBA2E-DEF3-4224-B43B-F4137A4950C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75399" y="3238009"/>
            <a:ext cx="4608157" cy="698500"/>
          </a:xfrm>
          <a:prstGeom prst="rect">
            <a:avLst/>
          </a:prstGeom>
        </p:spPr>
      </p:pic>
      <p:pic>
        <p:nvPicPr>
          <p:cNvPr id="14" name="Immagine 13">
            <a:extLst>
              <a:ext uri="{FF2B5EF4-FFF2-40B4-BE49-F238E27FC236}">
                <a16:creationId xmlns:a16="http://schemas.microsoft.com/office/drawing/2014/main" id="{8C0D8326-83CD-76F2-6388-072063B39D6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5399" y="4114676"/>
            <a:ext cx="4669297" cy="683312"/>
          </a:xfrm>
          <a:prstGeom prst="rect">
            <a:avLst/>
          </a:prstGeom>
        </p:spPr>
      </p:pic>
      <p:pic>
        <p:nvPicPr>
          <p:cNvPr id="15" name="Immagine 14">
            <a:extLst>
              <a:ext uri="{FF2B5EF4-FFF2-40B4-BE49-F238E27FC236}">
                <a16:creationId xmlns:a16="http://schemas.microsoft.com/office/drawing/2014/main" id="{3B1B9397-CF72-8172-3EAF-7FA9ACB0684D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817677" y="2674564"/>
            <a:ext cx="5998924" cy="34582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7233429"/>
      </p:ext>
    </p:extLst>
  </p:cSld>
  <p:clrMapOvr>
    <a:masterClrMapping/>
  </p:clrMapOvr>
  <p:transition spd="med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25847A-18DB-637C-358B-AAA0DA40E56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olo 2">
            <a:extLst>
              <a:ext uri="{FF2B5EF4-FFF2-40B4-BE49-F238E27FC236}">
                <a16:creationId xmlns:a16="http://schemas.microsoft.com/office/drawing/2014/main" id="{ED3E1A7D-075D-7253-2E78-4B6D3C1666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it-IT" dirty="0"/>
              <a:t>Analisi dei risultati – statistica inferenziale – livello avanzato</a:t>
            </a:r>
          </a:p>
        </p:txBody>
      </p:sp>
      <p:pic>
        <p:nvPicPr>
          <p:cNvPr id="10" name="Immagine 9">
            <a:extLst>
              <a:ext uri="{FF2B5EF4-FFF2-40B4-BE49-F238E27FC236}">
                <a16:creationId xmlns:a16="http://schemas.microsoft.com/office/drawing/2014/main" id="{6595D2E7-2D32-A1A0-9066-700D8277759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67014" y="105089"/>
            <a:ext cx="1143000" cy="1143000"/>
          </a:xfrm>
          <a:prstGeom prst="rect">
            <a:avLst/>
          </a:prstGeom>
        </p:spPr>
      </p:pic>
      <p:pic>
        <p:nvPicPr>
          <p:cNvPr id="4" name="Immagine 3">
            <a:extLst>
              <a:ext uri="{FF2B5EF4-FFF2-40B4-BE49-F238E27FC236}">
                <a16:creationId xmlns:a16="http://schemas.microsoft.com/office/drawing/2014/main" id="{87F29697-9CEE-1496-1397-C7592937A6B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62622" y="1672539"/>
            <a:ext cx="7171759" cy="690385"/>
          </a:xfrm>
          <a:prstGeom prst="rect">
            <a:avLst/>
          </a:prstGeom>
        </p:spPr>
      </p:pic>
      <p:pic>
        <p:nvPicPr>
          <p:cNvPr id="6" name="Immagine 5">
            <a:extLst>
              <a:ext uri="{FF2B5EF4-FFF2-40B4-BE49-F238E27FC236}">
                <a16:creationId xmlns:a16="http://schemas.microsoft.com/office/drawing/2014/main" id="{BBF3A606-43FD-4C9D-882B-86840A99858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62622" y="2353037"/>
            <a:ext cx="7772400" cy="748205"/>
          </a:xfrm>
          <a:prstGeom prst="rect">
            <a:avLst/>
          </a:prstGeom>
        </p:spPr>
      </p:pic>
      <p:pic>
        <p:nvPicPr>
          <p:cNvPr id="8" name="Immagine 7">
            <a:extLst>
              <a:ext uri="{FF2B5EF4-FFF2-40B4-BE49-F238E27FC236}">
                <a16:creationId xmlns:a16="http://schemas.microsoft.com/office/drawing/2014/main" id="{69C9F77E-6E11-8AF2-9EF6-B4E77B16FD1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62622" y="3199595"/>
            <a:ext cx="7772400" cy="569529"/>
          </a:xfrm>
          <a:prstGeom prst="rect">
            <a:avLst/>
          </a:prstGeom>
        </p:spPr>
      </p:pic>
      <p:pic>
        <p:nvPicPr>
          <p:cNvPr id="9" name="Immagine 8">
            <a:extLst>
              <a:ext uri="{FF2B5EF4-FFF2-40B4-BE49-F238E27FC236}">
                <a16:creationId xmlns:a16="http://schemas.microsoft.com/office/drawing/2014/main" id="{FA241595-ACCE-9612-6C42-FD6415F0B59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262622" y="3840734"/>
            <a:ext cx="7772400" cy="630772"/>
          </a:xfrm>
          <a:prstGeom prst="rect">
            <a:avLst/>
          </a:prstGeom>
        </p:spPr>
      </p:pic>
      <p:pic>
        <p:nvPicPr>
          <p:cNvPr id="12" name="Immagine 11">
            <a:extLst>
              <a:ext uri="{FF2B5EF4-FFF2-40B4-BE49-F238E27FC236}">
                <a16:creationId xmlns:a16="http://schemas.microsoft.com/office/drawing/2014/main" id="{3A70104C-B4DE-ABE9-361A-D4BE0338A04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413347" y="4567103"/>
            <a:ext cx="7772400" cy="584234"/>
          </a:xfrm>
          <a:prstGeom prst="rect">
            <a:avLst/>
          </a:prstGeom>
        </p:spPr>
      </p:pic>
      <p:pic>
        <p:nvPicPr>
          <p:cNvPr id="18" name="Immagine 17">
            <a:extLst>
              <a:ext uri="{FF2B5EF4-FFF2-40B4-BE49-F238E27FC236}">
                <a16:creationId xmlns:a16="http://schemas.microsoft.com/office/drawing/2014/main" id="{B9CD3E1C-BA4B-D4B8-0F19-D81313FD1F39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262622" y="5246934"/>
            <a:ext cx="7772400" cy="4764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1235210"/>
      </p:ext>
    </p:extLst>
  </p:cSld>
  <p:clrMapOvr>
    <a:masterClrMapping/>
  </p:clrMapOvr>
  <p:transition spd="med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D373774-3DC6-81E2-D971-926F8747825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olo 2">
            <a:extLst>
              <a:ext uri="{FF2B5EF4-FFF2-40B4-BE49-F238E27FC236}">
                <a16:creationId xmlns:a16="http://schemas.microsoft.com/office/drawing/2014/main" id="{16A3B434-B637-F6B2-ECF7-93BE792C27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it-IT" dirty="0"/>
              <a:t>Analisi dei risultati – statistica inferenziale – livello avanzato</a:t>
            </a:r>
          </a:p>
        </p:txBody>
      </p:sp>
      <p:pic>
        <p:nvPicPr>
          <p:cNvPr id="10" name="Immagine 9">
            <a:extLst>
              <a:ext uri="{FF2B5EF4-FFF2-40B4-BE49-F238E27FC236}">
                <a16:creationId xmlns:a16="http://schemas.microsoft.com/office/drawing/2014/main" id="{31C7D74B-B07B-1F2F-C700-2CA48183BDC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67014" y="105089"/>
            <a:ext cx="1143000" cy="1143000"/>
          </a:xfrm>
          <a:prstGeom prst="rect">
            <a:avLst/>
          </a:prstGeom>
        </p:spPr>
      </p:pic>
      <p:pic>
        <p:nvPicPr>
          <p:cNvPr id="17" name="Immagine 16">
            <a:extLst>
              <a:ext uri="{FF2B5EF4-FFF2-40B4-BE49-F238E27FC236}">
                <a16:creationId xmlns:a16="http://schemas.microsoft.com/office/drawing/2014/main" id="{7A19165A-B2BD-84F1-A5D4-603E281A406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62388" y="1746559"/>
            <a:ext cx="5620012" cy="4107593"/>
          </a:xfrm>
          <a:prstGeom prst="rect">
            <a:avLst/>
          </a:prstGeom>
        </p:spPr>
      </p:pic>
      <p:pic>
        <p:nvPicPr>
          <p:cNvPr id="2" name="Immagine 1">
            <a:extLst>
              <a:ext uri="{FF2B5EF4-FFF2-40B4-BE49-F238E27FC236}">
                <a16:creationId xmlns:a16="http://schemas.microsoft.com/office/drawing/2014/main" id="{24EA6FBF-92EA-E394-353D-7DE83182511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7944" y="2029216"/>
            <a:ext cx="5807489" cy="3635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5094941"/>
      </p:ext>
    </p:extLst>
  </p:cSld>
  <p:clrMapOvr>
    <a:masterClrMapping/>
  </p:clrMapOvr>
  <p:transition spd="med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2F733E5-223D-BFE0-CA22-9FE0B15B156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olo 2">
            <a:extLst>
              <a:ext uri="{FF2B5EF4-FFF2-40B4-BE49-F238E27FC236}">
                <a16:creationId xmlns:a16="http://schemas.microsoft.com/office/drawing/2014/main" id="{5BC46BBE-456B-8CE6-1E23-A52E20E53B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it-IT" dirty="0"/>
              <a:t>Discussione</a:t>
            </a:r>
          </a:p>
        </p:txBody>
      </p:sp>
      <p:pic>
        <p:nvPicPr>
          <p:cNvPr id="10" name="Immagine 9">
            <a:extLst>
              <a:ext uri="{FF2B5EF4-FFF2-40B4-BE49-F238E27FC236}">
                <a16:creationId xmlns:a16="http://schemas.microsoft.com/office/drawing/2014/main" id="{FFF9B69B-7622-B9A3-6950-8D06A066F17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60273" y="78866"/>
            <a:ext cx="1140281" cy="1140281"/>
          </a:xfrm>
          <a:prstGeom prst="rect">
            <a:avLst/>
          </a:prstGeom>
        </p:spPr>
      </p:pic>
      <p:pic>
        <p:nvPicPr>
          <p:cNvPr id="4" name="Immagine 3">
            <a:extLst>
              <a:ext uri="{FF2B5EF4-FFF2-40B4-BE49-F238E27FC236}">
                <a16:creationId xmlns:a16="http://schemas.microsoft.com/office/drawing/2014/main" id="{747209BA-B291-6E6D-6E9A-EECC5DB0B40B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-1" r="35908" b="1516"/>
          <a:stretch>
            <a:fillRect/>
          </a:stretch>
        </p:blipFill>
        <p:spPr>
          <a:xfrm>
            <a:off x="635668" y="3017258"/>
            <a:ext cx="3060526" cy="487791"/>
          </a:xfrm>
          <a:prstGeom prst="rect">
            <a:avLst/>
          </a:prstGeom>
        </p:spPr>
      </p:pic>
      <p:pic>
        <p:nvPicPr>
          <p:cNvPr id="11" name="Immagine 10">
            <a:extLst>
              <a:ext uri="{FF2B5EF4-FFF2-40B4-BE49-F238E27FC236}">
                <a16:creationId xmlns:a16="http://schemas.microsoft.com/office/drawing/2014/main" id="{FF17C9F2-D474-1733-5498-26FBE4192799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-563" t="-1898" r="39768" b="67003"/>
          <a:stretch>
            <a:fillRect/>
          </a:stretch>
        </p:blipFill>
        <p:spPr>
          <a:xfrm>
            <a:off x="3821135" y="3105482"/>
            <a:ext cx="2274865" cy="323518"/>
          </a:xfrm>
          <a:prstGeom prst="rect">
            <a:avLst/>
          </a:prstGeom>
        </p:spPr>
      </p:pic>
      <p:pic>
        <p:nvPicPr>
          <p:cNvPr id="12" name="Immagine 11">
            <a:extLst>
              <a:ext uri="{FF2B5EF4-FFF2-40B4-BE49-F238E27FC236}">
                <a16:creationId xmlns:a16="http://schemas.microsoft.com/office/drawing/2014/main" id="{5DD83124-D573-14A8-737B-8D605B9B22F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5668" y="2072535"/>
            <a:ext cx="1828800" cy="495300"/>
          </a:xfrm>
          <a:prstGeom prst="rect">
            <a:avLst/>
          </a:prstGeom>
        </p:spPr>
      </p:pic>
      <p:pic>
        <p:nvPicPr>
          <p:cNvPr id="17" name="Immagine 16">
            <a:extLst>
              <a:ext uri="{FF2B5EF4-FFF2-40B4-BE49-F238E27FC236}">
                <a16:creationId xmlns:a16="http://schemas.microsoft.com/office/drawing/2014/main" id="{F6290C6F-3763-1627-01C6-3EB88B6F637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9600" y="4072665"/>
            <a:ext cx="6818334" cy="791016"/>
          </a:xfrm>
          <a:prstGeom prst="rect">
            <a:avLst/>
          </a:prstGeom>
        </p:spPr>
      </p:pic>
      <p:pic>
        <p:nvPicPr>
          <p:cNvPr id="19" name="Immagine 18">
            <a:extLst>
              <a:ext uri="{FF2B5EF4-FFF2-40B4-BE49-F238E27FC236}">
                <a16:creationId xmlns:a16="http://schemas.microsoft.com/office/drawing/2014/main" id="{0AABA725-801B-0764-E0A9-CC47F2872602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541750" y="2130938"/>
            <a:ext cx="4650250" cy="23372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8751107"/>
      </p:ext>
    </p:extLst>
  </p:cSld>
  <p:clrMapOvr>
    <a:masterClrMapping/>
  </p:clrMapOvr>
  <p:transition spd="med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31D5985-759C-53B6-F97F-AEE025C47DA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numero diapositiva 1">
            <a:extLst>
              <a:ext uri="{FF2B5EF4-FFF2-40B4-BE49-F238E27FC236}">
                <a16:creationId xmlns:a16="http://schemas.microsoft.com/office/drawing/2014/main" id="{397C65B1-B717-720E-70F4-6F5F3DA2814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310875" y="6358693"/>
            <a:ext cx="2844800" cy="365125"/>
          </a:xfrm>
        </p:spPr>
        <p:txBody>
          <a:bodyPr/>
          <a:lstStyle/>
          <a:p>
            <a:pPr defTabSz="412750" hangingPunct="0"/>
            <a:fld id="{3719C523-FB1B-D04B-9939-3D64859B5556}" type="slidenum">
              <a:rPr lang="en-US" kern="0">
                <a:sym typeface="Helvetica Neue"/>
              </a:rPr>
              <a:pPr defTabSz="412750" hangingPunct="0"/>
              <a:t>19</a:t>
            </a:fld>
            <a:endParaRPr lang="en-US" kern="0" dirty="0">
              <a:sym typeface="Helvetica Neue"/>
            </a:endParaRPr>
          </a:p>
        </p:txBody>
      </p:sp>
      <p:pic>
        <p:nvPicPr>
          <p:cNvPr id="6" name="Immagine 5">
            <a:extLst>
              <a:ext uri="{FF2B5EF4-FFF2-40B4-BE49-F238E27FC236}">
                <a16:creationId xmlns:a16="http://schemas.microsoft.com/office/drawing/2014/main" id="{543483D9-FBC1-405E-D060-44B5D801A6A5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68842" y="316744"/>
            <a:ext cx="1002913" cy="1002913"/>
          </a:xfrm>
          <a:prstGeom prst="rect">
            <a:avLst/>
          </a:prstGeom>
        </p:spPr>
      </p:pic>
      <p:pic>
        <p:nvPicPr>
          <p:cNvPr id="7" name="Immagine 6">
            <a:extLst>
              <a:ext uri="{FF2B5EF4-FFF2-40B4-BE49-F238E27FC236}">
                <a16:creationId xmlns:a16="http://schemas.microsoft.com/office/drawing/2014/main" id="{C9C795F6-0A0A-F037-C5FD-0FD62F035912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71755" y="442686"/>
            <a:ext cx="562045" cy="634710"/>
          </a:xfrm>
          <a:prstGeom prst="rect">
            <a:avLst/>
          </a:prstGeom>
        </p:spPr>
      </p:pic>
      <p:pic>
        <p:nvPicPr>
          <p:cNvPr id="4" name="Immagine 3">
            <a:extLst>
              <a:ext uri="{FF2B5EF4-FFF2-40B4-BE49-F238E27FC236}">
                <a16:creationId xmlns:a16="http://schemas.microsoft.com/office/drawing/2014/main" id="{AFF60161-521E-B71B-F318-6C898554B7A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32911" y="1332558"/>
            <a:ext cx="1069087" cy="1334435"/>
          </a:xfrm>
          <a:prstGeom prst="rect">
            <a:avLst/>
          </a:prstGeom>
        </p:spPr>
      </p:pic>
      <p:pic>
        <p:nvPicPr>
          <p:cNvPr id="5" name="Immagine 4">
            <a:extLst>
              <a:ext uri="{FF2B5EF4-FFF2-40B4-BE49-F238E27FC236}">
                <a16:creationId xmlns:a16="http://schemas.microsoft.com/office/drawing/2014/main" id="{3649FB92-0F3F-85E2-88A3-6571D34B1AE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229028" y="1319657"/>
            <a:ext cx="1069087" cy="1340232"/>
          </a:xfrm>
          <a:prstGeom prst="rect">
            <a:avLst/>
          </a:prstGeom>
        </p:spPr>
      </p:pic>
      <p:pic>
        <p:nvPicPr>
          <p:cNvPr id="8" name="Immagine 7">
            <a:extLst>
              <a:ext uri="{FF2B5EF4-FFF2-40B4-BE49-F238E27FC236}">
                <a16:creationId xmlns:a16="http://schemas.microsoft.com/office/drawing/2014/main" id="{203FFC1C-E7AB-AF57-D32C-442C70EF70B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533864" y="1320575"/>
            <a:ext cx="1077813" cy="1334435"/>
          </a:xfrm>
          <a:prstGeom prst="rect">
            <a:avLst/>
          </a:prstGeom>
        </p:spPr>
      </p:pic>
      <p:pic>
        <p:nvPicPr>
          <p:cNvPr id="9" name="Immagine 8">
            <a:extLst>
              <a:ext uri="{FF2B5EF4-FFF2-40B4-BE49-F238E27FC236}">
                <a16:creationId xmlns:a16="http://schemas.microsoft.com/office/drawing/2014/main" id="{779EFE4D-D790-0C24-0007-2553B538A90A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856740" y="1326366"/>
            <a:ext cx="1002913" cy="1337217"/>
          </a:xfrm>
          <a:prstGeom prst="rect">
            <a:avLst/>
          </a:prstGeom>
        </p:spPr>
      </p:pic>
      <p:pic>
        <p:nvPicPr>
          <p:cNvPr id="11" name="Immagine 10">
            <a:extLst>
              <a:ext uri="{FF2B5EF4-FFF2-40B4-BE49-F238E27FC236}">
                <a16:creationId xmlns:a16="http://schemas.microsoft.com/office/drawing/2014/main" id="{92B4D6FF-CFD6-C611-3C33-B4E3C8BAB656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019981" y="5043636"/>
            <a:ext cx="382495" cy="382495"/>
          </a:xfrm>
          <a:prstGeom prst="rect">
            <a:avLst/>
          </a:prstGeom>
        </p:spPr>
      </p:pic>
      <p:pic>
        <p:nvPicPr>
          <p:cNvPr id="12" name="Immagine 11" descr="Immagine che contiene persona, Viso umano, muro, vestiti&#10;&#10;Il contenuto generato dall'IA potrebbe non essere corretto.">
            <a:extLst>
              <a:ext uri="{FF2B5EF4-FFF2-40B4-BE49-F238E27FC236}">
                <a16:creationId xmlns:a16="http://schemas.microsoft.com/office/drawing/2014/main" id="{9F6C4AD6-CFA6-B28C-74D0-01C3D88EFD6F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73743" y="3228582"/>
            <a:ext cx="3292475" cy="3292475"/>
          </a:xfrm>
          <a:prstGeom prst="rect">
            <a:avLst/>
          </a:prstGeom>
        </p:spPr>
      </p:pic>
      <p:pic>
        <p:nvPicPr>
          <p:cNvPr id="14" name="Immagine 13">
            <a:extLst>
              <a:ext uri="{FF2B5EF4-FFF2-40B4-BE49-F238E27FC236}">
                <a16:creationId xmlns:a16="http://schemas.microsoft.com/office/drawing/2014/main" id="{6AABF0F6-1157-D551-AACE-CC9BA1EF3022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350049" y="3279073"/>
            <a:ext cx="299853" cy="2998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6048957"/>
      </p:ext>
    </p:extLst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numero diapositiva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defTabSz="412750" hangingPunct="0"/>
            <a:fld id="{3719C523-FB1B-D04B-9939-3D64859B5556}" type="slidenum">
              <a:rPr lang="en-US" kern="0">
                <a:sym typeface="Helvetica Neue"/>
              </a:rPr>
              <a:pPr defTabSz="412750" hangingPunct="0"/>
              <a:t>2</a:t>
            </a:fld>
            <a:endParaRPr lang="en-US" kern="0" dirty="0">
              <a:sym typeface="Helvetica Neue"/>
            </a:endParaRPr>
          </a:p>
        </p:txBody>
      </p:sp>
      <p:pic>
        <p:nvPicPr>
          <p:cNvPr id="8" name="Immagine 7"/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68842" y="316744"/>
            <a:ext cx="1002913" cy="1002913"/>
          </a:xfrm>
          <a:prstGeom prst="rect">
            <a:avLst/>
          </a:prstGeom>
        </p:spPr>
      </p:pic>
      <p:pic>
        <p:nvPicPr>
          <p:cNvPr id="4" name="Immagine 3"/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71755" y="442686"/>
            <a:ext cx="562045" cy="634710"/>
          </a:xfrm>
          <a:prstGeom prst="rect">
            <a:avLst/>
          </a:prstGeom>
        </p:spPr>
      </p:pic>
      <p:pic>
        <p:nvPicPr>
          <p:cNvPr id="7" name="Immagine 6">
            <a:extLst>
              <a:ext uri="{FF2B5EF4-FFF2-40B4-BE49-F238E27FC236}">
                <a16:creationId xmlns:a16="http://schemas.microsoft.com/office/drawing/2014/main" id="{780B66F5-0734-37AD-D8FF-53A6819557F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43429" y="1856343"/>
            <a:ext cx="5457372" cy="3451788"/>
          </a:xfrm>
          <a:prstGeom prst="rect">
            <a:avLst/>
          </a:prstGeom>
        </p:spPr>
      </p:pic>
      <p:sp>
        <p:nvSpPr>
          <p:cNvPr id="15" name="CasellaDiTesto 14">
            <a:extLst>
              <a:ext uri="{FF2B5EF4-FFF2-40B4-BE49-F238E27FC236}">
                <a16:creationId xmlns:a16="http://schemas.microsoft.com/office/drawing/2014/main" id="{106C9D9F-C23B-15BC-628E-78AECA817545}"/>
              </a:ext>
            </a:extLst>
          </p:cNvPr>
          <p:cNvSpPr txBox="1"/>
          <p:nvPr/>
        </p:nvSpPr>
        <p:spPr>
          <a:xfrm>
            <a:off x="4699367" y="5987018"/>
            <a:ext cx="279326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/>
              <a:t>Nessun conflitto d’interesse</a:t>
            </a:r>
          </a:p>
        </p:txBody>
      </p:sp>
      <p:pic>
        <p:nvPicPr>
          <p:cNvPr id="18" name="Immagine 17">
            <a:extLst>
              <a:ext uri="{FF2B5EF4-FFF2-40B4-BE49-F238E27FC236}">
                <a16:creationId xmlns:a16="http://schemas.microsoft.com/office/drawing/2014/main" id="{C128AADB-51C8-3965-9F97-079EF9E9172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729337" y="2125020"/>
            <a:ext cx="2779083" cy="2779083"/>
          </a:xfrm>
          <a:prstGeom prst="rect">
            <a:avLst/>
          </a:prstGeom>
        </p:spPr>
      </p:pic>
      <p:cxnSp>
        <p:nvCxnSpPr>
          <p:cNvPr id="20" name="Connettore dritto 19">
            <a:extLst>
              <a:ext uri="{FF2B5EF4-FFF2-40B4-BE49-F238E27FC236}">
                <a16:creationId xmlns:a16="http://schemas.microsoft.com/office/drawing/2014/main" id="{58287928-CBF0-35E2-E7AF-DFB8F2DF79B6}"/>
              </a:ext>
            </a:extLst>
          </p:cNvPr>
          <p:cNvCxnSpPr>
            <a:cxnSpLocks/>
          </p:cNvCxnSpPr>
          <p:nvPr/>
        </p:nvCxnSpPr>
        <p:spPr>
          <a:xfrm>
            <a:off x="7492632" y="1856343"/>
            <a:ext cx="3218911" cy="324822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Connettore dritto 20">
            <a:extLst>
              <a:ext uri="{FF2B5EF4-FFF2-40B4-BE49-F238E27FC236}">
                <a16:creationId xmlns:a16="http://schemas.microsoft.com/office/drawing/2014/main" id="{23CB0D31-2CED-07FE-9306-D8E72A11B1E7}"/>
              </a:ext>
            </a:extLst>
          </p:cNvPr>
          <p:cNvCxnSpPr>
            <a:cxnSpLocks/>
          </p:cNvCxnSpPr>
          <p:nvPr/>
        </p:nvCxnSpPr>
        <p:spPr>
          <a:xfrm flipV="1">
            <a:off x="7492632" y="1856343"/>
            <a:ext cx="3339491" cy="324822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00138616"/>
      </p:ext>
    </p:extLst>
  </p:cSld>
  <p:clrMapOvr>
    <a:masterClrMapping/>
  </p:clrMapOvr>
  <p:transition spd="med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numero diapositiva 1">
            <a:extLst>
              <a:ext uri="{FF2B5EF4-FFF2-40B4-BE49-F238E27FC236}">
                <a16:creationId xmlns:a16="http://schemas.microsoft.com/office/drawing/2014/main" id="{6175D444-7400-0EC8-FFC1-4B9E4982FA5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3719C523-FB1B-D04B-9939-3D64859B5556}" type="slidenum">
              <a:rPr lang="en-US" smtClean="0"/>
              <a:pPr/>
              <a:t>20</a:t>
            </a:fld>
            <a:endParaRPr lang="en-US" dirty="0"/>
          </a:p>
        </p:txBody>
      </p:sp>
      <p:sp>
        <p:nvSpPr>
          <p:cNvPr id="3" name="Titolo 2">
            <a:extLst>
              <a:ext uri="{FF2B5EF4-FFF2-40B4-BE49-F238E27FC236}">
                <a16:creationId xmlns:a16="http://schemas.microsoft.com/office/drawing/2014/main" id="{53BF95E3-AD4F-149C-0F61-583A0633FB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it-IT" dirty="0"/>
              <a:t>Consigli</a:t>
            </a:r>
          </a:p>
        </p:txBody>
      </p:sp>
      <p:sp>
        <p:nvSpPr>
          <p:cNvPr id="4" name="Segnaposto contenuto 3">
            <a:extLst>
              <a:ext uri="{FF2B5EF4-FFF2-40B4-BE49-F238E27FC236}">
                <a16:creationId xmlns:a16="http://schemas.microsoft.com/office/drawing/2014/main" id="{8941F0C0-F57C-7FFF-6C36-478F88B6F04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2836148"/>
            <a:ext cx="5128009" cy="1605223"/>
          </a:xfrm>
        </p:spPr>
        <p:txBody>
          <a:bodyPr>
            <a:normAutofit fontScale="92500" lnSpcReduction="20000"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it-IT" dirty="0"/>
              <a:t>Definire il setting e le variabili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it-IT" dirty="0"/>
              <a:t>Descrivere i database prima di fare analisi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it-IT" dirty="0"/>
              <a:t>Richieste singole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it-IT" dirty="0"/>
              <a:t>Se fuori strada aprire una nuova chat</a:t>
            </a:r>
          </a:p>
        </p:txBody>
      </p:sp>
      <p:pic>
        <p:nvPicPr>
          <p:cNvPr id="5" name="Immagine 4">
            <a:extLst>
              <a:ext uri="{FF2B5EF4-FFF2-40B4-BE49-F238E27FC236}">
                <a16:creationId xmlns:a16="http://schemas.microsoft.com/office/drawing/2014/main" id="{AAA6A48C-1F1B-11D8-B7CC-358F2B6E307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64614" y="2260879"/>
            <a:ext cx="6417786" cy="33693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2415563"/>
      </p:ext>
    </p:extLst>
  </p:cSld>
  <p:clrMapOvr>
    <a:masterClrMapping/>
  </p:clrMapOvr>
  <p:transition spd="med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numero diapositiva 1">
            <a:extLst>
              <a:ext uri="{FF2B5EF4-FFF2-40B4-BE49-F238E27FC236}">
                <a16:creationId xmlns:a16="http://schemas.microsoft.com/office/drawing/2014/main" id="{82D548A3-4DAE-4CD5-11E0-1BB94654FDC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3719C523-FB1B-D04B-9939-3D64859B5556}" type="slidenum">
              <a:rPr lang="en-US" smtClean="0"/>
              <a:pPr/>
              <a:t>21</a:t>
            </a:fld>
            <a:endParaRPr lang="en-US" dirty="0"/>
          </a:p>
        </p:txBody>
      </p:sp>
      <p:sp>
        <p:nvSpPr>
          <p:cNvPr id="3" name="Titolo 2">
            <a:extLst>
              <a:ext uri="{FF2B5EF4-FFF2-40B4-BE49-F238E27FC236}">
                <a16:creationId xmlns:a16="http://schemas.microsoft.com/office/drawing/2014/main" id="{1944107D-E7DA-EAD4-A13F-EDC0CE43FD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5" name="Segnaposto contenuto 4">
            <a:extLst>
              <a:ext uri="{FF2B5EF4-FFF2-40B4-BE49-F238E27FC236}">
                <a16:creationId xmlns:a16="http://schemas.microsoft.com/office/drawing/2014/main" id="{A06B27AA-FE58-1CE4-F7FF-3DBCC56E6E7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96865" y="-388906"/>
            <a:ext cx="11198269" cy="7459849"/>
          </a:xfrm>
        </p:spPr>
      </p:pic>
    </p:spTree>
    <p:extLst>
      <p:ext uri="{BB962C8B-B14F-4D97-AF65-F5344CB8AC3E}">
        <p14:creationId xmlns:p14="http://schemas.microsoft.com/office/powerpoint/2010/main" val="3041210607"/>
      </p:ext>
    </p:extLst>
  </p:cSld>
  <p:clrMapOvr>
    <a:masterClrMapping/>
  </p:clrMapOvr>
  <p:transition spd="med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DCAC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/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47049" y="1907614"/>
            <a:ext cx="4535671" cy="4535671"/>
          </a:xfrm>
          <a:prstGeom prst="rect">
            <a:avLst/>
          </a:prstGeom>
        </p:spPr>
      </p:pic>
      <p:sp>
        <p:nvSpPr>
          <p:cNvPr id="10" name="Title 6"/>
          <p:cNvSpPr txBox="1"/>
          <p:nvPr/>
        </p:nvSpPr>
        <p:spPr>
          <a:xfrm>
            <a:off x="2318378" y="1337803"/>
            <a:ext cx="7555461" cy="92333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22860" rIns="22860" anchor="ctr">
            <a:spAutoFit/>
          </a:bodyPr>
          <a:lstStyle/>
          <a:p>
            <a:pPr algn="ctr" defTabSz="228600">
              <a:defRPr sz="12000">
                <a:solidFill>
                  <a:srgbClr val="6B6C6E"/>
                </a:solidFill>
                <a:latin typeface="Assistant"/>
                <a:ea typeface="Assistant"/>
                <a:cs typeface="Assistant"/>
                <a:sym typeface="Assistant"/>
              </a:defRPr>
            </a:pPr>
            <a:r>
              <a:rPr lang="it-IT" sz="5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Grazie per l’attenzione! </a:t>
            </a:r>
            <a:endParaRPr sz="5400" dirty="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</p:txBody>
      </p:sp>
      <p:pic>
        <p:nvPicPr>
          <p:cNvPr id="2" name="Immagin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30128" y="3523177"/>
            <a:ext cx="3709424" cy="13045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7926165"/>
      </p:ext>
    </p:extLst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360190A-C79D-5167-6DE1-C777B24488B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numero diapositiva 1">
            <a:extLst>
              <a:ext uri="{FF2B5EF4-FFF2-40B4-BE49-F238E27FC236}">
                <a16:creationId xmlns:a16="http://schemas.microsoft.com/office/drawing/2014/main" id="{B1E62E18-07C1-356A-4387-3342B4283F5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defTabSz="412750" hangingPunct="0"/>
            <a:fld id="{3719C523-FB1B-D04B-9939-3D64859B5556}" type="slidenum">
              <a:rPr lang="en-US" kern="0">
                <a:sym typeface="Helvetica Neue"/>
              </a:rPr>
              <a:pPr defTabSz="412750" hangingPunct="0"/>
              <a:t>3</a:t>
            </a:fld>
            <a:endParaRPr lang="en-US" kern="0" dirty="0">
              <a:sym typeface="Helvetica Neue"/>
            </a:endParaRPr>
          </a:p>
        </p:txBody>
      </p:sp>
      <p:sp>
        <p:nvSpPr>
          <p:cNvPr id="3" name="Titolo 2">
            <a:extLst>
              <a:ext uri="{FF2B5EF4-FFF2-40B4-BE49-F238E27FC236}">
                <a16:creationId xmlns:a16="http://schemas.microsoft.com/office/drawing/2014/main" id="{2EE1BDD9-764A-5346-BE67-24E22A5C54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it-IT" dirty="0"/>
              <a:t>Una proposta scomoda</a:t>
            </a:r>
          </a:p>
        </p:txBody>
      </p:sp>
      <p:pic>
        <p:nvPicPr>
          <p:cNvPr id="8" name="Immagine 7">
            <a:extLst>
              <a:ext uri="{FF2B5EF4-FFF2-40B4-BE49-F238E27FC236}">
                <a16:creationId xmlns:a16="http://schemas.microsoft.com/office/drawing/2014/main" id="{3309C77C-B80D-9667-36F3-33F9C1E3996E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68842" y="316744"/>
            <a:ext cx="1002913" cy="1002913"/>
          </a:xfrm>
          <a:prstGeom prst="rect">
            <a:avLst/>
          </a:prstGeom>
        </p:spPr>
      </p:pic>
      <p:pic>
        <p:nvPicPr>
          <p:cNvPr id="4" name="Immagine 3">
            <a:extLst>
              <a:ext uri="{FF2B5EF4-FFF2-40B4-BE49-F238E27FC236}">
                <a16:creationId xmlns:a16="http://schemas.microsoft.com/office/drawing/2014/main" id="{E7656D4F-5C64-9A4C-9213-B16B1BCB7FC5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71755" y="442686"/>
            <a:ext cx="562045" cy="634710"/>
          </a:xfrm>
          <a:prstGeom prst="rect">
            <a:avLst/>
          </a:prstGeom>
        </p:spPr>
      </p:pic>
      <p:pic>
        <p:nvPicPr>
          <p:cNvPr id="6" name="Immagine 5">
            <a:extLst>
              <a:ext uri="{FF2B5EF4-FFF2-40B4-BE49-F238E27FC236}">
                <a16:creationId xmlns:a16="http://schemas.microsoft.com/office/drawing/2014/main" id="{C034A8BF-A82F-8E35-7AA7-6ECABFD7796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97163" y="1394685"/>
            <a:ext cx="4062837" cy="2692700"/>
          </a:xfrm>
          <a:prstGeom prst="rect">
            <a:avLst/>
          </a:prstGeom>
        </p:spPr>
      </p:pic>
      <p:pic>
        <p:nvPicPr>
          <p:cNvPr id="9" name="Immagine 8">
            <a:extLst>
              <a:ext uri="{FF2B5EF4-FFF2-40B4-BE49-F238E27FC236}">
                <a16:creationId xmlns:a16="http://schemas.microsoft.com/office/drawing/2014/main" id="{B25C2318-505C-C01A-730B-55D45EC403C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94838" y="3992360"/>
            <a:ext cx="4706710" cy="2459016"/>
          </a:xfrm>
          <a:prstGeom prst="rect">
            <a:avLst/>
          </a:prstGeom>
        </p:spPr>
      </p:pic>
      <p:pic>
        <p:nvPicPr>
          <p:cNvPr id="10" name="Immagine 9">
            <a:extLst>
              <a:ext uri="{FF2B5EF4-FFF2-40B4-BE49-F238E27FC236}">
                <a16:creationId xmlns:a16="http://schemas.microsoft.com/office/drawing/2014/main" id="{9F3BCD72-E32A-6926-4A5E-116BE141642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725103" y="1869728"/>
            <a:ext cx="2557147" cy="42452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3522239"/>
      </p:ext>
    </p:extLst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numero diapositiva 1">
            <a:extLst>
              <a:ext uri="{FF2B5EF4-FFF2-40B4-BE49-F238E27FC236}">
                <a16:creationId xmlns:a16="http://schemas.microsoft.com/office/drawing/2014/main" id="{9875B9A3-21A3-BF22-AB4D-E4373693238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3719C523-FB1B-D04B-9939-3D64859B5556}" type="slidenum">
              <a:rPr lang="en-US" smtClean="0"/>
              <a:pPr/>
              <a:t>4</a:t>
            </a:fld>
            <a:endParaRPr lang="en-US" dirty="0"/>
          </a:p>
        </p:txBody>
      </p:sp>
      <p:sp>
        <p:nvSpPr>
          <p:cNvPr id="3" name="Titolo 2">
            <a:extLst>
              <a:ext uri="{FF2B5EF4-FFF2-40B4-BE49-F238E27FC236}">
                <a16:creationId xmlns:a16="http://schemas.microsoft.com/office/drawing/2014/main" id="{02EC9F33-23B0-0F67-1681-F710F63241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it-IT" dirty="0"/>
              <a:t>E gli esami?</a:t>
            </a:r>
          </a:p>
        </p:txBody>
      </p:sp>
      <p:pic>
        <p:nvPicPr>
          <p:cNvPr id="7" name="Segnaposto contenuto 6">
            <a:extLst>
              <a:ext uri="{FF2B5EF4-FFF2-40B4-BE49-F238E27FC236}">
                <a16:creationId xmlns:a16="http://schemas.microsoft.com/office/drawing/2014/main" id="{F8786F9F-2462-24FC-E1E2-7A56785C0FA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245807" y="1409574"/>
            <a:ext cx="7700386" cy="5125570"/>
          </a:xfrm>
        </p:spPr>
      </p:pic>
    </p:spTree>
    <p:extLst>
      <p:ext uri="{BB962C8B-B14F-4D97-AF65-F5344CB8AC3E}">
        <p14:creationId xmlns:p14="http://schemas.microsoft.com/office/powerpoint/2010/main" val="2288315930"/>
      </p:ext>
    </p:extLst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numero diapositiva 1">
            <a:extLst>
              <a:ext uri="{FF2B5EF4-FFF2-40B4-BE49-F238E27FC236}">
                <a16:creationId xmlns:a16="http://schemas.microsoft.com/office/drawing/2014/main" id="{29A9A65C-2988-0B9F-12C0-8F0B3AA3C26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45910" y="6032232"/>
            <a:ext cx="2844800" cy="365125"/>
          </a:xfrm>
        </p:spPr>
        <p:txBody>
          <a:bodyPr/>
          <a:lstStyle/>
          <a:p>
            <a:fld id="{3719C523-FB1B-D04B-9939-3D64859B5556}" type="slidenum">
              <a:rPr lang="en-US" smtClean="0"/>
              <a:pPr/>
              <a:t>5</a:t>
            </a:fld>
            <a:endParaRPr lang="en-US" dirty="0"/>
          </a:p>
        </p:txBody>
      </p:sp>
      <p:pic>
        <p:nvPicPr>
          <p:cNvPr id="1026" name="Picture 2" descr="Donna disperata: oltre 7336 illustrazioni e disegni stock acquisibili in  licenza esenti da diritti d'autore | Shutterstock">
            <a:extLst>
              <a:ext uri="{FF2B5EF4-FFF2-40B4-BE49-F238E27FC236}">
                <a16:creationId xmlns:a16="http://schemas.microsoft.com/office/drawing/2014/main" id="{6440D1C7-F79C-8B30-4D14-C2CE731FAEA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4689" y="1846326"/>
            <a:ext cx="5934261" cy="39858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Immagine 4">
            <a:extLst>
              <a:ext uri="{FF2B5EF4-FFF2-40B4-BE49-F238E27FC236}">
                <a16:creationId xmlns:a16="http://schemas.microsoft.com/office/drawing/2014/main" id="{C00D771E-C195-EE5A-3BCC-FBFF89E3849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03632" y="1846326"/>
            <a:ext cx="5978768" cy="39858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0635474"/>
      </p:ext>
    </p:extLst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F5BC1CA-A0FD-7E57-4C95-B00B52223DB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numero diapositiva 1">
            <a:extLst>
              <a:ext uri="{FF2B5EF4-FFF2-40B4-BE49-F238E27FC236}">
                <a16:creationId xmlns:a16="http://schemas.microsoft.com/office/drawing/2014/main" id="{1B58B05E-48F7-DD19-2A26-5245A018EF5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3719C523-FB1B-D04B-9939-3D64859B5556}" type="slidenum">
              <a:rPr lang="en-US" smtClean="0"/>
              <a:pPr/>
              <a:t>6</a:t>
            </a:fld>
            <a:endParaRPr lang="en-US" dirty="0"/>
          </a:p>
        </p:txBody>
      </p:sp>
      <p:sp>
        <p:nvSpPr>
          <p:cNvPr id="3" name="Titolo 2">
            <a:extLst>
              <a:ext uri="{FF2B5EF4-FFF2-40B4-BE49-F238E27FC236}">
                <a16:creationId xmlns:a16="http://schemas.microsoft.com/office/drawing/2014/main" id="{E129BB9E-AC1A-F78F-FA3E-AEFB04370C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24436" y="360434"/>
            <a:ext cx="10972800" cy="874371"/>
          </a:xfrm>
        </p:spPr>
        <p:txBody>
          <a:bodyPr/>
          <a:lstStyle/>
          <a:p>
            <a:pPr algn="ctr"/>
            <a:r>
              <a:rPr lang="it-IT" dirty="0"/>
              <a:t>Una nuova sfida</a:t>
            </a:r>
          </a:p>
        </p:txBody>
      </p:sp>
      <p:pic>
        <p:nvPicPr>
          <p:cNvPr id="5" name="Immagine 4">
            <a:extLst>
              <a:ext uri="{FF2B5EF4-FFF2-40B4-BE49-F238E27FC236}">
                <a16:creationId xmlns:a16="http://schemas.microsoft.com/office/drawing/2014/main" id="{59E89520-3C4B-106A-7BA1-F8A5A3CDA27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35101" y="1371790"/>
            <a:ext cx="2404998" cy="2404998"/>
          </a:xfrm>
          <a:prstGeom prst="rect">
            <a:avLst/>
          </a:prstGeom>
        </p:spPr>
      </p:pic>
      <p:pic>
        <p:nvPicPr>
          <p:cNvPr id="7" name="Immagine 6">
            <a:extLst>
              <a:ext uri="{FF2B5EF4-FFF2-40B4-BE49-F238E27FC236}">
                <a16:creationId xmlns:a16="http://schemas.microsoft.com/office/drawing/2014/main" id="{3381A62D-234A-4064-ACAD-F0BE7B90BB46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26142" r="2844"/>
          <a:stretch>
            <a:fillRect/>
          </a:stretch>
        </p:blipFill>
        <p:spPr>
          <a:xfrm>
            <a:off x="1624825" y="2393140"/>
            <a:ext cx="3837139" cy="3180273"/>
          </a:xfrm>
          <a:prstGeom prst="rect">
            <a:avLst/>
          </a:prstGeom>
        </p:spPr>
      </p:pic>
      <p:pic>
        <p:nvPicPr>
          <p:cNvPr id="8" name="Immagine 7">
            <a:extLst>
              <a:ext uri="{FF2B5EF4-FFF2-40B4-BE49-F238E27FC236}">
                <a16:creationId xmlns:a16="http://schemas.microsoft.com/office/drawing/2014/main" id="{9CD4A525-589B-E3D1-A8AE-51EECC8D42E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08997" y="3913773"/>
            <a:ext cx="2130894" cy="27381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3321199"/>
      </p:ext>
    </p:extLst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numero diapositiva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defTabSz="412750" hangingPunct="0"/>
            <a:fld id="{3719C523-FB1B-D04B-9939-3D64859B5556}" type="slidenum">
              <a:rPr lang="en-US" kern="0">
                <a:sym typeface="Helvetica Neue"/>
              </a:rPr>
              <a:pPr defTabSz="412750" hangingPunct="0"/>
              <a:t>7</a:t>
            </a:fld>
            <a:endParaRPr lang="en-US" kern="0" dirty="0">
              <a:sym typeface="Helvetica Neue"/>
            </a:endParaRPr>
          </a:p>
        </p:txBody>
      </p:sp>
      <p:sp>
        <p:nvSpPr>
          <p:cNvPr id="3" name="Titolo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it-IT" dirty="0"/>
              <a:t>Help!</a:t>
            </a:r>
          </a:p>
        </p:txBody>
      </p:sp>
      <p:pic>
        <p:nvPicPr>
          <p:cNvPr id="6" name="Immagine 5"/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68842" y="316744"/>
            <a:ext cx="1002913" cy="1002913"/>
          </a:xfrm>
          <a:prstGeom prst="rect">
            <a:avLst/>
          </a:prstGeom>
        </p:spPr>
      </p:pic>
      <p:pic>
        <p:nvPicPr>
          <p:cNvPr id="7" name="Immagine 6"/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71755" y="442686"/>
            <a:ext cx="562045" cy="634710"/>
          </a:xfrm>
          <a:prstGeom prst="rect">
            <a:avLst/>
          </a:prstGeom>
        </p:spPr>
      </p:pic>
      <p:pic>
        <p:nvPicPr>
          <p:cNvPr id="4" name="Immagine 3">
            <a:extLst>
              <a:ext uri="{FF2B5EF4-FFF2-40B4-BE49-F238E27FC236}">
                <a16:creationId xmlns:a16="http://schemas.microsoft.com/office/drawing/2014/main" id="{6AF4D3DA-F0E6-346C-E664-B10EED504A6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73275" y="2397236"/>
            <a:ext cx="2210077" cy="2758621"/>
          </a:xfrm>
          <a:prstGeom prst="rect">
            <a:avLst/>
          </a:prstGeom>
        </p:spPr>
      </p:pic>
      <p:pic>
        <p:nvPicPr>
          <p:cNvPr id="5" name="Immagine 4">
            <a:extLst>
              <a:ext uri="{FF2B5EF4-FFF2-40B4-BE49-F238E27FC236}">
                <a16:creationId xmlns:a16="http://schemas.microsoft.com/office/drawing/2014/main" id="{422C8282-878B-FA6B-D6FE-A27E7B41B2F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769392" y="2385253"/>
            <a:ext cx="2210077" cy="2770604"/>
          </a:xfrm>
          <a:prstGeom prst="rect">
            <a:avLst/>
          </a:prstGeom>
        </p:spPr>
      </p:pic>
      <p:pic>
        <p:nvPicPr>
          <p:cNvPr id="8" name="Immagine 7">
            <a:extLst>
              <a:ext uri="{FF2B5EF4-FFF2-40B4-BE49-F238E27FC236}">
                <a16:creationId xmlns:a16="http://schemas.microsoft.com/office/drawing/2014/main" id="{6E37BA88-EE42-A0B5-115D-BA553F41EC6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74228" y="2385253"/>
            <a:ext cx="2228117" cy="2758621"/>
          </a:xfrm>
          <a:prstGeom prst="rect">
            <a:avLst/>
          </a:prstGeom>
        </p:spPr>
      </p:pic>
      <p:pic>
        <p:nvPicPr>
          <p:cNvPr id="9" name="Immagine 8">
            <a:extLst>
              <a:ext uri="{FF2B5EF4-FFF2-40B4-BE49-F238E27FC236}">
                <a16:creationId xmlns:a16="http://schemas.microsoft.com/office/drawing/2014/main" id="{E697A933-C070-581D-6B49-C3EF077A3AF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397104" y="2391486"/>
            <a:ext cx="2073279" cy="27643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6677069"/>
      </p:ext>
    </p:extLst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numero diapositiva 1">
            <a:extLst>
              <a:ext uri="{FF2B5EF4-FFF2-40B4-BE49-F238E27FC236}">
                <a16:creationId xmlns:a16="http://schemas.microsoft.com/office/drawing/2014/main" id="{888E2D22-83F5-D824-999F-A13D595060B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3719C523-FB1B-D04B-9939-3D64859B5556}" type="slidenum">
              <a:rPr lang="en-US" smtClean="0"/>
              <a:pPr/>
              <a:t>8</a:t>
            </a:fld>
            <a:endParaRPr lang="en-US" dirty="0"/>
          </a:p>
        </p:txBody>
      </p:sp>
      <p:sp>
        <p:nvSpPr>
          <p:cNvPr id="3" name="Titolo 2">
            <a:extLst>
              <a:ext uri="{FF2B5EF4-FFF2-40B4-BE49-F238E27FC236}">
                <a16:creationId xmlns:a16="http://schemas.microsoft.com/office/drawing/2014/main" id="{A106BE45-8FB3-F0F9-9328-6388B666C2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it-IT" dirty="0"/>
              <a:t>Revisione della letteratura – livello base</a:t>
            </a:r>
          </a:p>
        </p:txBody>
      </p:sp>
      <p:pic>
        <p:nvPicPr>
          <p:cNvPr id="5" name="Segnaposto contenuto 4">
            <a:extLst>
              <a:ext uri="{FF2B5EF4-FFF2-40B4-BE49-F238E27FC236}">
                <a16:creationId xmlns:a16="http://schemas.microsoft.com/office/drawing/2014/main" id="{1EE17A97-4B55-9856-9D19-8E553695FAB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09600" y="1716462"/>
            <a:ext cx="3781530" cy="2312609"/>
          </a:xfrm>
        </p:spPr>
      </p:pic>
      <p:pic>
        <p:nvPicPr>
          <p:cNvPr id="6" name="Immagine 5">
            <a:extLst>
              <a:ext uri="{FF2B5EF4-FFF2-40B4-BE49-F238E27FC236}">
                <a16:creationId xmlns:a16="http://schemas.microsoft.com/office/drawing/2014/main" id="{F5908347-F402-0ABB-E955-4AAB8BF1A54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24700" y="1903247"/>
            <a:ext cx="4457700" cy="838200"/>
          </a:xfrm>
          <a:prstGeom prst="rect">
            <a:avLst/>
          </a:prstGeom>
        </p:spPr>
      </p:pic>
      <p:pic>
        <p:nvPicPr>
          <p:cNvPr id="7" name="Immagine 6">
            <a:extLst>
              <a:ext uri="{FF2B5EF4-FFF2-40B4-BE49-F238E27FC236}">
                <a16:creationId xmlns:a16="http://schemas.microsoft.com/office/drawing/2014/main" id="{CE32EB0E-972E-470E-5E25-8747F0F3A76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51610" y="3071701"/>
            <a:ext cx="3906227" cy="2919225"/>
          </a:xfrm>
          <a:prstGeom prst="rect">
            <a:avLst/>
          </a:prstGeom>
        </p:spPr>
      </p:pic>
      <p:pic>
        <p:nvPicPr>
          <p:cNvPr id="8" name="Immagine 7">
            <a:extLst>
              <a:ext uri="{FF2B5EF4-FFF2-40B4-BE49-F238E27FC236}">
                <a16:creationId xmlns:a16="http://schemas.microsoft.com/office/drawing/2014/main" id="{2B107BD2-A3C6-99BE-B102-71E51834366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9116" y="4405761"/>
            <a:ext cx="4946044" cy="1067218"/>
          </a:xfrm>
          <a:prstGeom prst="rect">
            <a:avLst/>
          </a:prstGeom>
        </p:spPr>
      </p:pic>
      <p:pic>
        <p:nvPicPr>
          <p:cNvPr id="12" name="Immagine 11">
            <a:extLst>
              <a:ext uri="{FF2B5EF4-FFF2-40B4-BE49-F238E27FC236}">
                <a16:creationId xmlns:a16="http://schemas.microsoft.com/office/drawing/2014/main" id="{5B112FFC-39AF-D394-76F3-6080FBF4827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34637" y="5787606"/>
            <a:ext cx="4024591" cy="772064"/>
          </a:xfrm>
          <a:prstGeom prst="rect">
            <a:avLst/>
          </a:prstGeom>
        </p:spPr>
      </p:pic>
      <p:pic>
        <p:nvPicPr>
          <p:cNvPr id="4" name="Immagine 3">
            <a:extLst>
              <a:ext uri="{FF2B5EF4-FFF2-40B4-BE49-F238E27FC236}">
                <a16:creationId xmlns:a16="http://schemas.microsoft.com/office/drawing/2014/main" id="{AE1BCFCC-1B44-8FDC-E5B3-5A2C9AADC327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310170" y="2606671"/>
            <a:ext cx="1422400" cy="1422400"/>
          </a:xfrm>
          <a:prstGeom prst="rect">
            <a:avLst/>
          </a:prstGeom>
        </p:spPr>
      </p:pic>
      <p:cxnSp>
        <p:nvCxnSpPr>
          <p:cNvPr id="10" name="Connettore dritto 9">
            <a:extLst>
              <a:ext uri="{FF2B5EF4-FFF2-40B4-BE49-F238E27FC236}">
                <a16:creationId xmlns:a16="http://schemas.microsoft.com/office/drawing/2014/main" id="{0A6BDFC1-F014-BE3A-9D05-979D4F824132}"/>
              </a:ext>
            </a:extLst>
          </p:cNvPr>
          <p:cNvCxnSpPr/>
          <p:nvPr/>
        </p:nvCxnSpPr>
        <p:spPr>
          <a:xfrm>
            <a:off x="4582048" y="3071701"/>
            <a:ext cx="633047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Connettore dritto 10">
            <a:extLst>
              <a:ext uri="{FF2B5EF4-FFF2-40B4-BE49-F238E27FC236}">
                <a16:creationId xmlns:a16="http://schemas.microsoft.com/office/drawing/2014/main" id="{2550BE35-9AB7-D083-701B-57FCB4A8BAE2}"/>
              </a:ext>
            </a:extLst>
          </p:cNvPr>
          <p:cNvCxnSpPr>
            <a:cxnSpLocks/>
          </p:cNvCxnSpPr>
          <p:nvPr/>
        </p:nvCxnSpPr>
        <p:spPr>
          <a:xfrm flipH="1">
            <a:off x="6571202" y="2397121"/>
            <a:ext cx="512885" cy="41910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" name="Connettore dritto 15">
            <a:extLst>
              <a:ext uri="{FF2B5EF4-FFF2-40B4-BE49-F238E27FC236}">
                <a16:creationId xmlns:a16="http://schemas.microsoft.com/office/drawing/2014/main" id="{730A8258-BC74-8E24-A216-FED9D650FAEF}"/>
              </a:ext>
            </a:extLst>
          </p:cNvPr>
          <p:cNvCxnSpPr>
            <a:cxnSpLocks/>
          </p:cNvCxnSpPr>
          <p:nvPr/>
        </p:nvCxnSpPr>
        <p:spPr>
          <a:xfrm flipV="1">
            <a:off x="4822113" y="3828422"/>
            <a:ext cx="633047" cy="575919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84207551"/>
      </p:ext>
    </p:extLst>
  </p:cSld>
  <p:clrMapOvr>
    <a:masterClrMapping/>
  </p:clrMapOvr>
  <p:transition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numero diapositiva 1">
            <a:extLst>
              <a:ext uri="{FF2B5EF4-FFF2-40B4-BE49-F238E27FC236}">
                <a16:creationId xmlns:a16="http://schemas.microsoft.com/office/drawing/2014/main" id="{8C1A4198-0254-74A4-D8DA-99DC58BE880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3719C523-FB1B-D04B-9939-3D64859B5556}" type="slidenum">
              <a:rPr lang="en-US" smtClean="0"/>
              <a:pPr/>
              <a:t>9</a:t>
            </a:fld>
            <a:endParaRPr lang="en-US" dirty="0"/>
          </a:p>
        </p:txBody>
      </p:sp>
      <p:sp>
        <p:nvSpPr>
          <p:cNvPr id="3" name="Titolo 2">
            <a:extLst>
              <a:ext uri="{FF2B5EF4-FFF2-40B4-BE49-F238E27FC236}">
                <a16:creationId xmlns:a16="http://schemas.microsoft.com/office/drawing/2014/main" id="{F3D4D284-8869-939C-9981-760F676BE9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it-IT" dirty="0"/>
              <a:t>Revisione della letteratura – livello avanzato</a:t>
            </a:r>
          </a:p>
        </p:txBody>
      </p:sp>
      <p:pic>
        <p:nvPicPr>
          <p:cNvPr id="5" name="Immagine 4">
            <a:extLst>
              <a:ext uri="{FF2B5EF4-FFF2-40B4-BE49-F238E27FC236}">
                <a16:creationId xmlns:a16="http://schemas.microsoft.com/office/drawing/2014/main" id="{CA052A64-8713-C424-8C85-855158BF051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6335" y="3172940"/>
            <a:ext cx="5302844" cy="3054865"/>
          </a:xfrm>
          <a:prstGeom prst="rect">
            <a:avLst/>
          </a:prstGeom>
        </p:spPr>
      </p:pic>
      <p:pic>
        <p:nvPicPr>
          <p:cNvPr id="6" name="Immagine 5">
            <a:extLst>
              <a:ext uri="{FF2B5EF4-FFF2-40B4-BE49-F238E27FC236}">
                <a16:creationId xmlns:a16="http://schemas.microsoft.com/office/drawing/2014/main" id="{D304D762-E5FB-4DC0-2FEF-B486FE913E2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0065" y="1412653"/>
            <a:ext cx="6665957" cy="1505475"/>
          </a:xfrm>
          <a:prstGeom prst="rect">
            <a:avLst/>
          </a:prstGeom>
        </p:spPr>
      </p:pic>
      <p:pic>
        <p:nvPicPr>
          <p:cNvPr id="8" name="Immagine 7">
            <a:extLst>
              <a:ext uri="{FF2B5EF4-FFF2-40B4-BE49-F238E27FC236}">
                <a16:creationId xmlns:a16="http://schemas.microsoft.com/office/drawing/2014/main" id="{ADB84B4C-EFE8-1F19-88A4-37ED9FD9303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47153" y="2460281"/>
            <a:ext cx="4748600" cy="1425318"/>
          </a:xfrm>
          <a:prstGeom prst="rect">
            <a:avLst/>
          </a:prstGeom>
        </p:spPr>
      </p:pic>
      <p:pic>
        <p:nvPicPr>
          <p:cNvPr id="4" name="Immagine 3">
            <a:extLst>
              <a:ext uri="{FF2B5EF4-FFF2-40B4-BE49-F238E27FC236}">
                <a16:creationId xmlns:a16="http://schemas.microsoft.com/office/drawing/2014/main" id="{86DD6D69-7B8A-D438-AF59-1578A6E4C74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750495" y="4688597"/>
            <a:ext cx="3614667" cy="8629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9631480"/>
      </p:ext>
    </p:extLst>
  </p:cSld>
  <p:clrMapOvr>
    <a:masterClrMapping/>
  </p:clrMapOvr>
  <p:transition spd="med"/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3610</TotalTime>
  <Words>150</Words>
  <Application>Microsoft Macintosh PowerPoint</Application>
  <PresentationFormat>Widescreen</PresentationFormat>
  <Paragraphs>45</Paragraphs>
  <Slides>22</Slides>
  <Notes>0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6</vt:i4>
      </vt:variant>
      <vt:variant>
        <vt:lpstr>Tema</vt:lpstr>
      </vt:variant>
      <vt:variant>
        <vt:i4>2</vt:i4>
      </vt:variant>
      <vt:variant>
        <vt:lpstr>Titoli diapositive</vt:lpstr>
      </vt:variant>
      <vt:variant>
        <vt:i4>22</vt:i4>
      </vt:variant>
    </vt:vector>
  </HeadingPairs>
  <TitlesOfParts>
    <vt:vector size="30" baseType="lpstr">
      <vt:lpstr>Arial</vt:lpstr>
      <vt:lpstr>Calibri</vt:lpstr>
      <vt:lpstr>Calibri Light</vt:lpstr>
      <vt:lpstr>Helvetica Neue</vt:lpstr>
      <vt:lpstr>Times New Roman</vt:lpstr>
      <vt:lpstr>Times Roman</vt:lpstr>
      <vt:lpstr>Tema di Office</vt:lpstr>
      <vt:lpstr>Custom Design</vt:lpstr>
      <vt:lpstr>Presentazione standard di PowerPoint</vt:lpstr>
      <vt:lpstr>Presentazione standard di PowerPoint</vt:lpstr>
      <vt:lpstr>Una proposta scomoda</vt:lpstr>
      <vt:lpstr>E gli esami?</vt:lpstr>
      <vt:lpstr>Presentazione standard di PowerPoint</vt:lpstr>
      <vt:lpstr>Una nuova sfida</vt:lpstr>
      <vt:lpstr>Help!</vt:lpstr>
      <vt:lpstr>Revisione della letteratura – livello base</vt:lpstr>
      <vt:lpstr>Revisione della letteratura – livello avanzato</vt:lpstr>
      <vt:lpstr>Disegno dello studio - Definizione numerosità campionaria </vt:lpstr>
      <vt:lpstr>Presentazione standard di PowerPoint</vt:lpstr>
      <vt:lpstr>Presentazione standard di PowerPoint</vt:lpstr>
      <vt:lpstr>Analisi dei risultati – descrizione</vt:lpstr>
      <vt:lpstr>Analisi dei risultati – descrizione</vt:lpstr>
      <vt:lpstr>Analisi dei risultati – statistica inferenziale</vt:lpstr>
      <vt:lpstr>Analisi dei risultati – statistica inferenziale – livello avanzato</vt:lpstr>
      <vt:lpstr>Analisi dei risultati – statistica inferenziale – livello avanzato</vt:lpstr>
      <vt:lpstr>Discussione</vt:lpstr>
      <vt:lpstr>Presentazione standard di PowerPoint</vt:lpstr>
      <vt:lpstr>Consigli</vt:lpstr>
      <vt:lpstr>Presentazione standard di PowerPoint</vt:lpstr>
      <vt:lpstr>Presentazione standard di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Giovanni Nattino</dc:creator>
  <cp:lastModifiedBy>Andrea Duca</cp:lastModifiedBy>
  <cp:revision>145</cp:revision>
  <dcterms:created xsi:type="dcterms:W3CDTF">2022-07-04T15:03:12Z</dcterms:created>
  <dcterms:modified xsi:type="dcterms:W3CDTF">2025-11-05T10:53:01Z</dcterms:modified>
</cp:coreProperties>
</file>